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5" r:id="rId5"/>
  </p:sldMasterIdLst>
  <p:notesMasterIdLst>
    <p:notesMasterId r:id="rId34"/>
  </p:notesMasterIdLst>
  <p:sldIdLst>
    <p:sldId id="575" r:id="rId6"/>
    <p:sldId id="553" r:id="rId7"/>
    <p:sldId id="554" r:id="rId8"/>
    <p:sldId id="569" r:id="rId9"/>
    <p:sldId id="555" r:id="rId10"/>
    <p:sldId id="556" r:id="rId11"/>
    <p:sldId id="558" r:id="rId12"/>
    <p:sldId id="557" r:id="rId13"/>
    <p:sldId id="560" r:id="rId14"/>
    <p:sldId id="561" r:id="rId15"/>
    <p:sldId id="563" r:id="rId16"/>
    <p:sldId id="562" r:id="rId17"/>
    <p:sldId id="564" r:id="rId18"/>
    <p:sldId id="358" r:id="rId19"/>
    <p:sldId id="359" r:id="rId20"/>
    <p:sldId id="361" r:id="rId21"/>
    <p:sldId id="505" r:id="rId22"/>
    <p:sldId id="506" r:id="rId23"/>
    <p:sldId id="565" r:id="rId24"/>
    <p:sldId id="566" r:id="rId25"/>
    <p:sldId id="567" r:id="rId26"/>
    <p:sldId id="568" r:id="rId27"/>
    <p:sldId id="570" r:id="rId28"/>
    <p:sldId id="571" r:id="rId29"/>
    <p:sldId id="572" r:id="rId30"/>
    <p:sldId id="574" r:id="rId31"/>
    <p:sldId id="573" r:id="rId32"/>
    <p:sldId id="5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8D8DD-3C11-425E-BDFA-84B8221E1322}" v="19" dt="2023-05-24T14:37:32.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Chapman" userId="57e44368-ca69-43d1-ae46-e00dc75e6238" providerId="ADAL" clId="{8C58D8DD-3C11-425E-BDFA-84B8221E1322}"/>
    <pc:docChg chg="undo redo custSel addSld modSld modMainMaster modNotesMaster">
      <pc:chgData name="Harold Chapman" userId="57e44368-ca69-43d1-ae46-e00dc75e6238" providerId="ADAL" clId="{8C58D8DD-3C11-425E-BDFA-84B8221E1322}" dt="2023-05-24T14:38:23.704" v="108" actId="1076"/>
      <pc:docMkLst>
        <pc:docMk/>
      </pc:docMkLst>
      <pc:sldChg chg="addSp delSp modSp mod modAnim modShow modNotes">
        <pc:chgData name="Harold Chapman" userId="57e44368-ca69-43d1-ae46-e00dc75e6238" providerId="ADAL" clId="{8C58D8DD-3C11-425E-BDFA-84B8221E1322}" dt="2023-05-24T14:37:55.446" v="105" actId="729"/>
        <pc:sldMkLst>
          <pc:docMk/>
          <pc:sldMk cId="3709868143" sldId="358"/>
        </pc:sldMkLst>
        <pc:spChg chg="mod">
          <ac:chgData name="Harold Chapman" userId="57e44368-ca69-43d1-ae46-e00dc75e6238" providerId="ADAL" clId="{8C58D8DD-3C11-425E-BDFA-84B8221E1322}" dt="2023-05-24T14:34:24.287" v="59"/>
          <ac:spMkLst>
            <pc:docMk/>
            <pc:sldMk cId="3709868143" sldId="358"/>
            <ac:spMk id="2" creationId="{00000000-0000-0000-0000-000000000000}"/>
          </ac:spMkLst>
        </pc:spChg>
        <pc:spChg chg="mod">
          <ac:chgData name="Harold Chapman" userId="57e44368-ca69-43d1-ae46-e00dc75e6238" providerId="ADAL" clId="{8C58D8DD-3C11-425E-BDFA-84B8221E1322}" dt="2023-05-24T14:37:39.775" v="104" actId="27636"/>
          <ac:spMkLst>
            <pc:docMk/>
            <pc:sldMk cId="3709868143" sldId="358"/>
            <ac:spMk id="3" creationId="{00000000-0000-0000-0000-000000000000}"/>
          </ac:spMkLst>
        </pc:spChg>
        <pc:spChg chg="add del mod">
          <ac:chgData name="Harold Chapman" userId="57e44368-ca69-43d1-ae46-e00dc75e6238" providerId="ADAL" clId="{8C58D8DD-3C11-425E-BDFA-84B8221E1322}" dt="2023-05-24T14:34:24.287" v="59"/>
          <ac:spMkLst>
            <pc:docMk/>
            <pc:sldMk cId="3709868143" sldId="358"/>
            <ac:spMk id="4" creationId="{947486E8-05ED-906E-65C4-D9D5F169AEC4}"/>
          </ac:spMkLst>
        </pc:spChg>
        <pc:spChg chg="add del mod">
          <ac:chgData name="Harold Chapman" userId="57e44368-ca69-43d1-ae46-e00dc75e6238" providerId="ADAL" clId="{8C58D8DD-3C11-425E-BDFA-84B8221E1322}" dt="2023-05-24T14:34:24.287" v="59"/>
          <ac:spMkLst>
            <pc:docMk/>
            <pc:sldMk cId="3709868143" sldId="358"/>
            <ac:spMk id="5" creationId="{55FFDC68-9BEF-A8D2-1A60-F75DB4132258}"/>
          </ac:spMkLst>
        </pc:spChg>
        <pc:spChg chg="mod">
          <ac:chgData name="Harold Chapman" userId="57e44368-ca69-43d1-ae46-e00dc75e6238" providerId="ADAL" clId="{8C58D8DD-3C11-425E-BDFA-84B8221E1322}" dt="2023-05-24T14:36:49.962" v="90" actId="207"/>
          <ac:spMkLst>
            <pc:docMk/>
            <pc:sldMk cId="3709868143" sldId="358"/>
            <ac:spMk id="6" creationId="{00000000-0000-0000-0000-000000000000}"/>
          </ac:spMkLst>
        </pc:spChg>
        <pc:spChg chg="add del mod">
          <ac:chgData name="Harold Chapman" userId="57e44368-ca69-43d1-ae46-e00dc75e6238" providerId="ADAL" clId="{8C58D8DD-3C11-425E-BDFA-84B8221E1322}" dt="2023-05-24T14:34:24.287" v="59"/>
          <ac:spMkLst>
            <pc:docMk/>
            <pc:sldMk cId="3709868143" sldId="358"/>
            <ac:spMk id="10" creationId="{A3B39FDB-BA56-1EB9-354A-AB8228926265}"/>
          </ac:spMkLst>
        </pc:spChg>
        <pc:spChg chg="mod">
          <ac:chgData name="Harold Chapman" userId="57e44368-ca69-43d1-ae46-e00dc75e6238" providerId="ADAL" clId="{8C58D8DD-3C11-425E-BDFA-84B8221E1322}" dt="2023-05-24T14:34:24.287" v="59"/>
          <ac:spMkLst>
            <pc:docMk/>
            <pc:sldMk cId="3709868143" sldId="358"/>
            <ac:spMk id="81922" creationId="{00000000-0000-0000-0000-000000000000}"/>
          </ac:spMkLst>
        </pc:spChg>
        <pc:cxnChg chg="mod">
          <ac:chgData name="Harold Chapman" userId="57e44368-ca69-43d1-ae46-e00dc75e6238" providerId="ADAL" clId="{8C58D8DD-3C11-425E-BDFA-84B8221E1322}" dt="2023-05-24T14:37:29.104" v="98" actId="208"/>
          <ac:cxnSpMkLst>
            <pc:docMk/>
            <pc:sldMk cId="3709868143" sldId="358"/>
            <ac:cxnSpMk id="7" creationId="{00000000-0000-0000-0000-000000000000}"/>
          </ac:cxnSpMkLst>
        </pc:cxnChg>
        <pc:cxnChg chg="mod">
          <ac:chgData name="Harold Chapman" userId="57e44368-ca69-43d1-ae46-e00dc75e6238" providerId="ADAL" clId="{8C58D8DD-3C11-425E-BDFA-84B8221E1322}" dt="2023-05-24T14:37:30.438" v="99" actId="208"/>
          <ac:cxnSpMkLst>
            <pc:docMk/>
            <pc:sldMk cId="3709868143" sldId="358"/>
            <ac:cxnSpMk id="8" creationId="{00000000-0000-0000-0000-000000000000}"/>
          </ac:cxnSpMkLst>
        </pc:cxnChg>
        <pc:cxnChg chg="mod">
          <ac:chgData name="Harold Chapman" userId="57e44368-ca69-43d1-ae46-e00dc75e6238" providerId="ADAL" clId="{8C58D8DD-3C11-425E-BDFA-84B8221E1322}" dt="2023-05-24T14:37:31.833" v="100" actId="208"/>
          <ac:cxnSpMkLst>
            <pc:docMk/>
            <pc:sldMk cId="3709868143" sldId="358"/>
            <ac:cxnSpMk id="9" creationId="{00000000-0000-0000-0000-000000000000}"/>
          </ac:cxnSpMkLst>
        </pc:cxnChg>
        <pc:cxnChg chg="add mod">
          <ac:chgData name="Harold Chapman" userId="57e44368-ca69-43d1-ae46-e00dc75e6238" providerId="ADAL" clId="{8C58D8DD-3C11-425E-BDFA-84B8221E1322}" dt="2023-05-24T14:37:26.871" v="97" actId="208"/>
          <ac:cxnSpMkLst>
            <pc:docMk/>
            <pc:sldMk cId="3709868143" sldId="358"/>
            <ac:cxnSpMk id="15" creationId="{C5C5CA94-7012-E92B-B1A7-3A3408A39517}"/>
          </ac:cxnSpMkLst>
        </pc:cxnChg>
        <pc:cxnChg chg="add mod">
          <ac:chgData name="Harold Chapman" userId="57e44368-ca69-43d1-ae46-e00dc75e6238" providerId="ADAL" clId="{8C58D8DD-3C11-425E-BDFA-84B8221E1322}" dt="2023-05-24T14:37:35.051" v="102" actId="1076"/>
          <ac:cxnSpMkLst>
            <pc:docMk/>
            <pc:sldMk cId="3709868143" sldId="358"/>
            <ac:cxnSpMk id="16" creationId="{0E18649D-C597-582A-73C9-1B2EDAA7436F}"/>
          </ac:cxnSpMkLst>
        </pc:cxnChg>
      </pc:sldChg>
      <pc:sldChg chg="modSp mod modShow modNotes">
        <pc:chgData name="Harold Chapman" userId="57e44368-ca69-43d1-ae46-e00dc75e6238" providerId="ADAL" clId="{8C58D8DD-3C11-425E-BDFA-84B8221E1322}" dt="2023-05-24T14:37:55.446" v="105" actId="729"/>
        <pc:sldMkLst>
          <pc:docMk/>
          <pc:sldMk cId="3857025594" sldId="359"/>
        </pc:sldMkLst>
        <pc:spChg chg="mod">
          <ac:chgData name="Harold Chapman" userId="57e44368-ca69-43d1-ae46-e00dc75e6238" providerId="ADAL" clId="{8C58D8DD-3C11-425E-BDFA-84B8221E1322}" dt="2023-03-01T20:28:09.940" v="8"/>
          <ac:spMkLst>
            <pc:docMk/>
            <pc:sldMk cId="3857025594" sldId="359"/>
            <ac:spMk id="2" creationId="{00000000-0000-0000-0000-000000000000}"/>
          </ac:spMkLst>
        </pc:spChg>
        <pc:spChg chg="mod">
          <ac:chgData name="Harold Chapman" userId="57e44368-ca69-43d1-ae46-e00dc75e6238" providerId="ADAL" clId="{8C58D8DD-3C11-425E-BDFA-84B8221E1322}" dt="2023-03-01T20:28:09.940" v="8"/>
          <ac:spMkLst>
            <pc:docMk/>
            <pc:sldMk cId="3857025594" sldId="359"/>
            <ac:spMk id="3" creationId="{00000000-0000-0000-0000-000000000000}"/>
          </ac:spMkLst>
        </pc:spChg>
        <pc:spChg chg="mod">
          <ac:chgData name="Harold Chapman" userId="57e44368-ca69-43d1-ae46-e00dc75e6238" providerId="ADAL" clId="{8C58D8DD-3C11-425E-BDFA-84B8221E1322}" dt="2023-03-01T20:27:58.408" v="0"/>
          <ac:spMkLst>
            <pc:docMk/>
            <pc:sldMk cId="3857025594" sldId="359"/>
            <ac:spMk id="5" creationId="{00000000-0000-0000-0000-000000000000}"/>
          </ac:spMkLst>
        </pc:spChg>
        <pc:picChg chg="mod">
          <ac:chgData name="Harold Chapman" userId="57e44368-ca69-43d1-ae46-e00dc75e6238" providerId="ADAL" clId="{8C58D8DD-3C11-425E-BDFA-84B8221E1322}" dt="2023-03-01T20:27:58.408" v="0"/>
          <ac:picMkLst>
            <pc:docMk/>
            <pc:sldMk cId="3857025594" sldId="359"/>
            <ac:picMk id="32771" creationId="{00000000-0000-0000-0000-000000000000}"/>
          </ac:picMkLst>
        </pc:picChg>
      </pc:sldChg>
      <pc:sldChg chg="modSp mod modShow modNotes">
        <pc:chgData name="Harold Chapman" userId="57e44368-ca69-43d1-ae46-e00dc75e6238" providerId="ADAL" clId="{8C58D8DD-3C11-425E-BDFA-84B8221E1322}" dt="2023-05-24T14:37:55.446" v="105" actId="729"/>
        <pc:sldMkLst>
          <pc:docMk/>
          <pc:sldMk cId="2949517051" sldId="361"/>
        </pc:sldMkLst>
        <pc:spChg chg="mod">
          <ac:chgData name="Harold Chapman" userId="57e44368-ca69-43d1-ae46-e00dc75e6238" providerId="ADAL" clId="{8C58D8DD-3C11-425E-BDFA-84B8221E1322}" dt="2023-03-01T20:28:09.940" v="8"/>
          <ac:spMkLst>
            <pc:docMk/>
            <pc:sldMk cId="2949517051" sldId="361"/>
            <ac:spMk id="2" creationId="{00000000-0000-0000-0000-000000000000}"/>
          </ac:spMkLst>
        </pc:spChg>
        <pc:spChg chg="mod">
          <ac:chgData name="Harold Chapman" userId="57e44368-ca69-43d1-ae46-e00dc75e6238" providerId="ADAL" clId="{8C58D8DD-3C11-425E-BDFA-84B8221E1322}" dt="2023-03-01T20:28:09.940" v="8"/>
          <ac:spMkLst>
            <pc:docMk/>
            <pc:sldMk cId="2949517051" sldId="361"/>
            <ac:spMk id="3" creationId="{00000000-0000-0000-0000-000000000000}"/>
          </ac:spMkLst>
        </pc:spChg>
        <pc:spChg chg="mod">
          <ac:chgData name="Harold Chapman" userId="57e44368-ca69-43d1-ae46-e00dc75e6238" providerId="ADAL" clId="{8C58D8DD-3C11-425E-BDFA-84B8221E1322}" dt="2023-03-01T20:27:58.408" v="0"/>
          <ac:spMkLst>
            <pc:docMk/>
            <pc:sldMk cId="2949517051" sldId="361"/>
            <ac:spMk id="5" creationId="{00000000-0000-0000-0000-000000000000}"/>
          </ac:spMkLst>
        </pc:spChg>
        <pc:spChg chg="mod">
          <ac:chgData name="Harold Chapman" userId="57e44368-ca69-43d1-ae46-e00dc75e6238" providerId="ADAL" clId="{8C58D8DD-3C11-425E-BDFA-84B8221E1322}" dt="2023-03-01T20:27:58.408" v="0"/>
          <ac:spMkLst>
            <pc:docMk/>
            <pc:sldMk cId="2949517051" sldId="361"/>
            <ac:spMk id="6" creationId="{00000000-0000-0000-0000-000000000000}"/>
          </ac:spMkLst>
        </pc:spChg>
        <pc:picChg chg="mod">
          <ac:chgData name="Harold Chapman" userId="57e44368-ca69-43d1-ae46-e00dc75e6238" providerId="ADAL" clId="{8C58D8DD-3C11-425E-BDFA-84B8221E1322}" dt="2023-03-01T20:27:58.408" v="0"/>
          <ac:picMkLst>
            <pc:docMk/>
            <pc:sldMk cId="2949517051" sldId="361"/>
            <ac:picMk id="33795" creationId="{00000000-0000-0000-0000-000000000000}"/>
          </ac:picMkLst>
        </pc:picChg>
      </pc:sldChg>
      <pc:sldChg chg="modSp mod modShow">
        <pc:chgData name="Harold Chapman" userId="57e44368-ca69-43d1-ae46-e00dc75e6238" providerId="ADAL" clId="{8C58D8DD-3C11-425E-BDFA-84B8221E1322}" dt="2023-05-24T14:37:55.446" v="105" actId="729"/>
        <pc:sldMkLst>
          <pc:docMk/>
          <pc:sldMk cId="1358801672" sldId="505"/>
        </pc:sldMkLst>
        <pc:spChg chg="mod">
          <ac:chgData name="Harold Chapman" userId="57e44368-ca69-43d1-ae46-e00dc75e6238" providerId="ADAL" clId="{8C58D8DD-3C11-425E-BDFA-84B8221E1322}" dt="2023-03-01T20:28:09.940" v="8"/>
          <ac:spMkLst>
            <pc:docMk/>
            <pc:sldMk cId="1358801672" sldId="505"/>
            <ac:spMk id="2" creationId="{00000000-0000-0000-0000-000000000000}"/>
          </ac:spMkLst>
        </pc:spChg>
        <pc:spChg chg="mod">
          <ac:chgData name="Harold Chapman" userId="57e44368-ca69-43d1-ae46-e00dc75e6238" providerId="ADAL" clId="{8C58D8DD-3C11-425E-BDFA-84B8221E1322}" dt="2023-03-01T20:28:10.788" v="12" actId="27636"/>
          <ac:spMkLst>
            <pc:docMk/>
            <pc:sldMk cId="1358801672" sldId="505"/>
            <ac:spMk id="3" creationId="{00000000-0000-0000-0000-000000000000}"/>
          </ac:spMkLst>
        </pc:spChg>
        <pc:spChg chg="mod">
          <ac:chgData name="Harold Chapman" userId="57e44368-ca69-43d1-ae46-e00dc75e6238" providerId="ADAL" clId="{8C58D8DD-3C11-425E-BDFA-84B8221E1322}" dt="2023-03-01T20:28:09.940" v="8"/>
          <ac:spMkLst>
            <pc:docMk/>
            <pc:sldMk cId="1358801672" sldId="505"/>
            <ac:spMk id="4" creationId="{00000000-0000-0000-0000-000000000000}"/>
          </ac:spMkLst>
        </pc:spChg>
        <pc:picChg chg="mod">
          <ac:chgData name="Harold Chapman" userId="57e44368-ca69-43d1-ae46-e00dc75e6238" providerId="ADAL" clId="{8C58D8DD-3C11-425E-BDFA-84B8221E1322}" dt="2023-03-01T20:27:58.408" v="0"/>
          <ac:picMkLst>
            <pc:docMk/>
            <pc:sldMk cId="1358801672" sldId="505"/>
            <ac:picMk id="5" creationId="{00000000-0000-0000-0000-000000000000}"/>
          </ac:picMkLst>
        </pc:picChg>
        <pc:picChg chg="mod">
          <ac:chgData name="Harold Chapman" userId="57e44368-ca69-43d1-ae46-e00dc75e6238" providerId="ADAL" clId="{8C58D8DD-3C11-425E-BDFA-84B8221E1322}" dt="2023-03-01T20:27:58.408" v="0"/>
          <ac:picMkLst>
            <pc:docMk/>
            <pc:sldMk cId="1358801672" sldId="505"/>
            <ac:picMk id="6" creationId="{00000000-0000-0000-0000-000000000000}"/>
          </ac:picMkLst>
        </pc:picChg>
        <pc:picChg chg="mod">
          <ac:chgData name="Harold Chapman" userId="57e44368-ca69-43d1-ae46-e00dc75e6238" providerId="ADAL" clId="{8C58D8DD-3C11-425E-BDFA-84B8221E1322}" dt="2023-03-01T20:27:58.408" v="0"/>
          <ac:picMkLst>
            <pc:docMk/>
            <pc:sldMk cId="1358801672" sldId="505"/>
            <ac:picMk id="7" creationId="{00000000-0000-0000-0000-000000000000}"/>
          </ac:picMkLst>
        </pc:picChg>
      </pc:sldChg>
      <pc:sldChg chg="modSp mod modShow">
        <pc:chgData name="Harold Chapman" userId="57e44368-ca69-43d1-ae46-e00dc75e6238" providerId="ADAL" clId="{8C58D8DD-3C11-425E-BDFA-84B8221E1322}" dt="2023-05-24T14:37:55.446" v="105" actId="729"/>
        <pc:sldMkLst>
          <pc:docMk/>
          <pc:sldMk cId="2718190963" sldId="506"/>
        </pc:sldMkLst>
        <pc:spChg chg="mod">
          <ac:chgData name="Harold Chapman" userId="57e44368-ca69-43d1-ae46-e00dc75e6238" providerId="ADAL" clId="{8C58D8DD-3C11-425E-BDFA-84B8221E1322}" dt="2023-03-01T20:28:09.940" v="8"/>
          <ac:spMkLst>
            <pc:docMk/>
            <pc:sldMk cId="2718190963" sldId="506"/>
            <ac:spMk id="2" creationId="{00000000-0000-0000-0000-000000000000}"/>
          </ac:spMkLst>
        </pc:spChg>
        <pc:spChg chg="mod">
          <ac:chgData name="Harold Chapman" userId="57e44368-ca69-43d1-ae46-e00dc75e6238" providerId="ADAL" clId="{8C58D8DD-3C11-425E-BDFA-84B8221E1322}" dt="2023-03-01T20:28:09.940" v="8"/>
          <ac:spMkLst>
            <pc:docMk/>
            <pc:sldMk cId="2718190963" sldId="506"/>
            <ac:spMk id="3" creationId="{00000000-0000-0000-0000-000000000000}"/>
          </ac:spMkLst>
        </pc:spChg>
        <pc:spChg chg="mod">
          <ac:chgData name="Harold Chapman" userId="57e44368-ca69-43d1-ae46-e00dc75e6238" providerId="ADAL" clId="{8C58D8DD-3C11-425E-BDFA-84B8221E1322}" dt="2023-03-01T20:28:09.940" v="8"/>
          <ac:spMkLst>
            <pc:docMk/>
            <pc:sldMk cId="2718190963" sldId="506"/>
            <ac:spMk id="4" creationId="{00000000-0000-0000-0000-000000000000}"/>
          </ac:spMkLst>
        </pc:spChg>
        <pc:picChg chg="mod">
          <ac:chgData name="Harold Chapman" userId="57e44368-ca69-43d1-ae46-e00dc75e6238" providerId="ADAL" clId="{8C58D8DD-3C11-425E-BDFA-84B8221E1322}" dt="2023-03-01T20:27:58.408" v="0"/>
          <ac:picMkLst>
            <pc:docMk/>
            <pc:sldMk cId="2718190963" sldId="506"/>
            <ac:picMk id="6" creationId="{00000000-0000-0000-0000-000000000000}"/>
          </ac:picMkLst>
        </pc:picChg>
      </pc:sldChg>
      <pc:sldChg chg="modSp mod">
        <pc:chgData name="Harold Chapman" userId="57e44368-ca69-43d1-ae46-e00dc75e6238" providerId="ADAL" clId="{8C58D8DD-3C11-425E-BDFA-84B8221E1322}" dt="2023-03-01T20:28:10.574" v="9" actId="27636"/>
        <pc:sldMkLst>
          <pc:docMk/>
          <pc:sldMk cId="572254439" sldId="553"/>
        </pc:sldMkLst>
        <pc:spChg chg="mod">
          <ac:chgData name="Harold Chapman" userId="57e44368-ca69-43d1-ae46-e00dc75e6238" providerId="ADAL" clId="{8C58D8DD-3C11-425E-BDFA-84B8221E1322}" dt="2023-03-01T20:28:09.940" v="8"/>
          <ac:spMkLst>
            <pc:docMk/>
            <pc:sldMk cId="572254439" sldId="553"/>
            <ac:spMk id="2" creationId="{95588476-6BE1-4D86-BCE2-736849049272}"/>
          </ac:spMkLst>
        </pc:spChg>
        <pc:spChg chg="mod">
          <ac:chgData name="Harold Chapman" userId="57e44368-ca69-43d1-ae46-e00dc75e6238" providerId="ADAL" clId="{8C58D8DD-3C11-425E-BDFA-84B8221E1322}" dt="2023-03-01T20:28:10.574" v="9" actId="27636"/>
          <ac:spMkLst>
            <pc:docMk/>
            <pc:sldMk cId="572254439" sldId="553"/>
            <ac:spMk id="3" creationId="{2968E2A3-80C0-423D-B131-6E9EA647FFBF}"/>
          </ac:spMkLst>
        </pc:spChg>
        <pc:spChg chg="mod">
          <ac:chgData name="Harold Chapman" userId="57e44368-ca69-43d1-ae46-e00dc75e6238" providerId="ADAL" clId="{8C58D8DD-3C11-425E-BDFA-84B8221E1322}" dt="2023-03-01T20:28:09.940" v="8"/>
          <ac:spMkLst>
            <pc:docMk/>
            <pc:sldMk cId="572254439" sldId="553"/>
            <ac:spMk id="4" creationId="{DC1F540C-877F-4D42-8068-6790FB4CE63F}"/>
          </ac:spMkLst>
        </pc:spChg>
      </pc:sldChg>
      <pc:sldChg chg="addSp delSp modSp mod">
        <pc:chgData name="Harold Chapman" userId="57e44368-ca69-43d1-ae46-e00dc75e6238" providerId="ADAL" clId="{8C58D8DD-3C11-425E-BDFA-84B8221E1322}" dt="2023-05-23T20:42:32.811" v="35" actId="20577"/>
        <pc:sldMkLst>
          <pc:docMk/>
          <pc:sldMk cId="1399041010" sldId="554"/>
        </pc:sldMkLst>
        <pc:spChg chg="mod">
          <ac:chgData name="Harold Chapman" userId="57e44368-ca69-43d1-ae46-e00dc75e6238" providerId="ADAL" clId="{8C58D8DD-3C11-425E-BDFA-84B8221E1322}" dt="2023-05-23T20:42:20.030" v="32"/>
          <ac:spMkLst>
            <pc:docMk/>
            <pc:sldMk cId="1399041010" sldId="554"/>
            <ac:spMk id="2" creationId="{12B4939F-8831-4085-8F74-4BB12A020078}"/>
          </ac:spMkLst>
        </pc:spChg>
        <pc:spChg chg="mod">
          <ac:chgData name="Harold Chapman" userId="57e44368-ca69-43d1-ae46-e00dc75e6238" providerId="ADAL" clId="{8C58D8DD-3C11-425E-BDFA-84B8221E1322}" dt="2023-05-23T20:42:32.811" v="35" actId="20577"/>
          <ac:spMkLst>
            <pc:docMk/>
            <pc:sldMk cId="1399041010" sldId="554"/>
            <ac:spMk id="3" creationId="{ABC69F19-34A6-4D25-947C-9E42DA00C3F4}"/>
          </ac:spMkLst>
        </pc:spChg>
        <pc:spChg chg="mod">
          <ac:chgData name="Harold Chapman" userId="57e44368-ca69-43d1-ae46-e00dc75e6238" providerId="ADAL" clId="{8C58D8DD-3C11-425E-BDFA-84B8221E1322}" dt="2023-05-23T20:42:20.030" v="32"/>
          <ac:spMkLst>
            <pc:docMk/>
            <pc:sldMk cId="1399041010" sldId="554"/>
            <ac:spMk id="4" creationId="{56FFD484-5DD5-479E-B370-7446D1BA339F}"/>
          </ac:spMkLst>
        </pc:spChg>
        <pc:spChg chg="add del mod">
          <ac:chgData name="Harold Chapman" userId="57e44368-ca69-43d1-ae46-e00dc75e6238" providerId="ADAL" clId="{8C58D8DD-3C11-425E-BDFA-84B8221E1322}" dt="2023-05-23T20:42:20.030" v="32"/>
          <ac:spMkLst>
            <pc:docMk/>
            <pc:sldMk cId="1399041010" sldId="554"/>
            <ac:spMk id="5" creationId="{5796D6D3-8D1A-2E9F-E698-38C6B1AE0E32}"/>
          </ac:spMkLst>
        </pc:spChg>
        <pc:spChg chg="add del mod">
          <ac:chgData name="Harold Chapman" userId="57e44368-ca69-43d1-ae46-e00dc75e6238" providerId="ADAL" clId="{8C58D8DD-3C11-425E-BDFA-84B8221E1322}" dt="2023-05-23T20:42:20.030" v="32"/>
          <ac:spMkLst>
            <pc:docMk/>
            <pc:sldMk cId="1399041010" sldId="554"/>
            <ac:spMk id="6" creationId="{352AEB4D-7F38-6B71-1FFE-8EF5CD3B5A4A}"/>
          </ac:spMkLst>
        </pc:spChg>
        <pc:spChg chg="add del mod">
          <ac:chgData name="Harold Chapman" userId="57e44368-ca69-43d1-ae46-e00dc75e6238" providerId="ADAL" clId="{8C58D8DD-3C11-425E-BDFA-84B8221E1322}" dt="2023-05-23T20:42:20.030" v="32"/>
          <ac:spMkLst>
            <pc:docMk/>
            <pc:sldMk cId="1399041010" sldId="554"/>
            <ac:spMk id="7" creationId="{36867551-DA01-24A4-AB01-AC30F3E23D91}"/>
          </ac:spMkLst>
        </pc:spChg>
        <pc:picChg chg="mod">
          <ac:chgData name="Harold Chapman" userId="57e44368-ca69-43d1-ae46-e00dc75e6238" providerId="ADAL" clId="{8C58D8DD-3C11-425E-BDFA-84B8221E1322}" dt="2023-03-01T20:27:58.408" v="0"/>
          <ac:picMkLst>
            <pc:docMk/>
            <pc:sldMk cId="1399041010" sldId="554"/>
            <ac:picMk id="9" creationId="{B9899CA3-DD1C-4E32-A335-866E1A49ABC5}"/>
          </ac:picMkLst>
        </pc:picChg>
        <pc:picChg chg="mod">
          <ac:chgData name="Harold Chapman" userId="57e44368-ca69-43d1-ae46-e00dc75e6238" providerId="ADAL" clId="{8C58D8DD-3C11-425E-BDFA-84B8221E1322}" dt="2023-03-01T20:27:58.408" v="0"/>
          <ac:picMkLst>
            <pc:docMk/>
            <pc:sldMk cId="1399041010" sldId="554"/>
            <ac:picMk id="10" creationId="{331290D4-6A0D-4811-AC65-C0F29CA74A54}"/>
          </ac:picMkLst>
        </pc:picChg>
        <pc:picChg chg="mod">
          <ac:chgData name="Harold Chapman" userId="57e44368-ca69-43d1-ae46-e00dc75e6238" providerId="ADAL" clId="{8C58D8DD-3C11-425E-BDFA-84B8221E1322}" dt="2023-03-01T20:27:58.408" v="0"/>
          <ac:picMkLst>
            <pc:docMk/>
            <pc:sldMk cId="1399041010" sldId="554"/>
            <ac:picMk id="11" creationId="{63A07181-B3CE-4B42-A2C8-6360ADE764FF}"/>
          </ac:picMkLst>
        </pc:picChg>
        <pc:picChg chg="mod">
          <ac:chgData name="Harold Chapman" userId="57e44368-ca69-43d1-ae46-e00dc75e6238" providerId="ADAL" clId="{8C58D8DD-3C11-425E-BDFA-84B8221E1322}" dt="2023-03-01T20:27:58.408" v="0"/>
          <ac:picMkLst>
            <pc:docMk/>
            <pc:sldMk cId="1399041010" sldId="554"/>
            <ac:picMk id="12" creationId="{0DBA6EA5-5061-4DB3-9CB4-38786F2AA77A}"/>
          </ac:picMkLst>
        </pc:picChg>
      </pc:sldChg>
      <pc:sldChg chg="modSp mod">
        <pc:chgData name="Harold Chapman" userId="57e44368-ca69-43d1-ae46-e00dc75e6238" providerId="ADAL" clId="{8C58D8DD-3C11-425E-BDFA-84B8221E1322}" dt="2023-05-24T14:35:49.358" v="75" actId="1076"/>
        <pc:sldMkLst>
          <pc:docMk/>
          <pc:sldMk cId="1030451155" sldId="555"/>
        </pc:sldMkLst>
        <pc:spChg chg="mod">
          <ac:chgData name="Harold Chapman" userId="57e44368-ca69-43d1-ae46-e00dc75e6238" providerId="ADAL" clId="{8C58D8DD-3C11-425E-BDFA-84B8221E1322}" dt="2023-03-01T20:28:09.940" v="8"/>
          <ac:spMkLst>
            <pc:docMk/>
            <pc:sldMk cId="1030451155" sldId="555"/>
            <ac:spMk id="2" creationId="{BAE348CC-3448-45DB-920A-425CC544BDE9}"/>
          </ac:spMkLst>
        </pc:spChg>
        <pc:spChg chg="mod">
          <ac:chgData name="Harold Chapman" userId="57e44368-ca69-43d1-ae46-e00dc75e6238" providerId="ADAL" clId="{8C58D8DD-3C11-425E-BDFA-84B8221E1322}" dt="2023-03-01T20:28:10.641" v="10" actId="27636"/>
          <ac:spMkLst>
            <pc:docMk/>
            <pc:sldMk cId="1030451155" sldId="555"/>
            <ac:spMk id="3" creationId="{061C7B10-AA1D-46A5-9B37-12FBFFF9CF91}"/>
          </ac:spMkLst>
        </pc:spChg>
        <pc:spChg chg="mod">
          <ac:chgData name="Harold Chapman" userId="57e44368-ca69-43d1-ae46-e00dc75e6238" providerId="ADAL" clId="{8C58D8DD-3C11-425E-BDFA-84B8221E1322}" dt="2023-03-01T20:28:09.940" v="8"/>
          <ac:spMkLst>
            <pc:docMk/>
            <pc:sldMk cId="1030451155" sldId="555"/>
            <ac:spMk id="4" creationId="{222F61BE-8068-4DF2-A57F-1C1958266907}"/>
          </ac:spMkLst>
        </pc:spChg>
        <pc:picChg chg="mod">
          <ac:chgData name="Harold Chapman" userId="57e44368-ca69-43d1-ae46-e00dc75e6238" providerId="ADAL" clId="{8C58D8DD-3C11-425E-BDFA-84B8221E1322}" dt="2023-05-24T14:35:49.358" v="75" actId="1076"/>
          <ac:picMkLst>
            <pc:docMk/>
            <pc:sldMk cId="1030451155" sldId="555"/>
            <ac:picMk id="5" creationId="{153A1209-9BFA-4834-93A6-8E5CDDC2B469}"/>
          </ac:picMkLst>
        </pc:picChg>
      </pc:sldChg>
      <pc:sldChg chg="modSp mod">
        <pc:chgData name="Harold Chapman" userId="57e44368-ca69-43d1-ae46-e00dc75e6238" providerId="ADAL" clId="{8C58D8DD-3C11-425E-BDFA-84B8221E1322}" dt="2023-05-24T14:35:54.041" v="76" actId="1076"/>
        <pc:sldMkLst>
          <pc:docMk/>
          <pc:sldMk cId="2181243346" sldId="556"/>
        </pc:sldMkLst>
        <pc:spChg chg="mod">
          <ac:chgData name="Harold Chapman" userId="57e44368-ca69-43d1-ae46-e00dc75e6238" providerId="ADAL" clId="{8C58D8DD-3C11-425E-BDFA-84B8221E1322}" dt="2023-03-01T20:28:09.940" v="8"/>
          <ac:spMkLst>
            <pc:docMk/>
            <pc:sldMk cId="2181243346" sldId="556"/>
            <ac:spMk id="2" creationId="{67D788BB-C532-430A-80BD-327F4C7BD784}"/>
          </ac:spMkLst>
        </pc:spChg>
        <pc:spChg chg="mod">
          <ac:chgData name="Harold Chapman" userId="57e44368-ca69-43d1-ae46-e00dc75e6238" providerId="ADAL" clId="{8C58D8DD-3C11-425E-BDFA-84B8221E1322}" dt="2023-03-01T20:28:09.940" v="8"/>
          <ac:spMkLst>
            <pc:docMk/>
            <pc:sldMk cId="2181243346" sldId="556"/>
            <ac:spMk id="3" creationId="{446722DC-1BD1-4E33-B19C-CB7FE5F89210}"/>
          </ac:spMkLst>
        </pc:spChg>
        <pc:spChg chg="mod">
          <ac:chgData name="Harold Chapman" userId="57e44368-ca69-43d1-ae46-e00dc75e6238" providerId="ADAL" clId="{8C58D8DD-3C11-425E-BDFA-84B8221E1322}" dt="2023-03-01T20:28:09.940" v="8"/>
          <ac:spMkLst>
            <pc:docMk/>
            <pc:sldMk cId="2181243346" sldId="556"/>
            <ac:spMk id="4" creationId="{F0FF6DB9-FCE2-4A21-8FBE-B4686E49909D}"/>
          </ac:spMkLst>
        </pc:spChg>
        <pc:picChg chg="mod">
          <ac:chgData name="Harold Chapman" userId="57e44368-ca69-43d1-ae46-e00dc75e6238" providerId="ADAL" clId="{8C58D8DD-3C11-425E-BDFA-84B8221E1322}" dt="2023-05-24T14:35:54.041" v="76" actId="1076"/>
          <ac:picMkLst>
            <pc:docMk/>
            <pc:sldMk cId="2181243346" sldId="556"/>
            <ac:picMk id="5" creationId="{F97611EB-8BCA-4860-8D31-866C101014CA}"/>
          </ac:picMkLst>
        </pc:picChg>
      </pc:sldChg>
      <pc:sldChg chg="modSp mod">
        <pc:chgData name="Harold Chapman" userId="57e44368-ca69-43d1-ae46-e00dc75e6238" providerId="ADAL" clId="{8C58D8DD-3C11-425E-BDFA-84B8221E1322}" dt="2023-05-24T14:36:07.161" v="79" actId="1076"/>
        <pc:sldMkLst>
          <pc:docMk/>
          <pc:sldMk cId="242953023" sldId="557"/>
        </pc:sldMkLst>
        <pc:spChg chg="mod">
          <ac:chgData name="Harold Chapman" userId="57e44368-ca69-43d1-ae46-e00dc75e6238" providerId="ADAL" clId="{8C58D8DD-3C11-425E-BDFA-84B8221E1322}" dt="2023-03-01T20:28:09.940" v="8"/>
          <ac:spMkLst>
            <pc:docMk/>
            <pc:sldMk cId="242953023" sldId="557"/>
            <ac:spMk id="2" creationId="{1A846005-1131-4CA7-B268-9644D7E7DC54}"/>
          </ac:spMkLst>
        </pc:spChg>
        <pc:spChg chg="mod">
          <ac:chgData name="Harold Chapman" userId="57e44368-ca69-43d1-ae46-e00dc75e6238" providerId="ADAL" clId="{8C58D8DD-3C11-425E-BDFA-84B8221E1322}" dt="2023-05-24T14:33:11.061" v="39" actId="14100"/>
          <ac:spMkLst>
            <pc:docMk/>
            <pc:sldMk cId="242953023" sldId="557"/>
            <ac:spMk id="3" creationId="{1F3720C3-3BFD-4878-BE72-01105B16542E}"/>
          </ac:spMkLst>
        </pc:spChg>
        <pc:spChg chg="mod">
          <ac:chgData name="Harold Chapman" userId="57e44368-ca69-43d1-ae46-e00dc75e6238" providerId="ADAL" clId="{8C58D8DD-3C11-425E-BDFA-84B8221E1322}" dt="2023-03-01T20:28:09.940" v="8"/>
          <ac:spMkLst>
            <pc:docMk/>
            <pc:sldMk cId="242953023" sldId="557"/>
            <ac:spMk id="4" creationId="{E808C971-2121-48D7-BCD5-911817BE487E}"/>
          </ac:spMkLst>
        </pc:spChg>
        <pc:picChg chg="mod">
          <ac:chgData name="Harold Chapman" userId="57e44368-ca69-43d1-ae46-e00dc75e6238" providerId="ADAL" clId="{8C58D8DD-3C11-425E-BDFA-84B8221E1322}" dt="2023-05-24T14:36:07.161" v="79" actId="1076"/>
          <ac:picMkLst>
            <pc:docMk/>
            <pc:sldMk cId="242953023" sldId="557"/>
            <ac:picMk id="5" creationId="{DA9EBF59-F9E7-489C-ABA2-771BD6A7B36B}"/>
          </ac:picMkLst>
        </pc:picChg>
      </pc:sldChg>
      <pc:sldChg chg="modSp mod">
        <pc:chgData name="Harold Chapman" userId="57e44368-ca69-43d1-ae46-e00dc75e6238" providerId="ADAL" clId="{8C58D8DD-3C11-425E-BDFA-84B8221E1322}" dt="2023-05-24T14:36:00.119" v="77" actId="1076"/>
        <pc:sldMkLst>
          <pc:docMk/>
          <pc:sldMk cId="1449333348" sldId="558"/>
        </pc:sldMkLst>
        <pc:spChg chg="mod">
          <ac:chgData name="Harold Chapman" userId="57e44368-ca69-43d1-ae46-e00dc75e6238" providerId="ADAL" clId="{8C58D8DD-3C11-425E-BDFA-84B8221E1322}" dt="2023-03-01T20:28:09.940" v="8"/>
          <ac:spMkLst>
            <pc:docMk/>
            <pc:sldMk cId="1449333348" sldId="558"/>
            <ac:spMk id="2" creationId="{67D788BB-C532-430A-80BD-327F4C7BD784}"/>
          </ac:spMkLst>
        </pc:spChg>
        <pc:spChg chg="mod">
          <ac:chgData name="Harold Chapman" userId="57e44368-ca69-43d1-ae46-e00dc75e6238" providerId="ADAL" clId="{8C58D8DD-3C11-425E-BDFA-84B8221E1322}" dt="2023-03-01T20:28:09.940" v="8"/>
          <ac:spMkLst>
            <pc:docMk/>
            <pc:sldMk cId="1449333348" sldId="558"/>
            <ac:spMk id="3" creationId="{446722DC-1BD1-4E33-B19C-CB7FE5F89210}"/>
          </ac:spMkLst>
        </pc:spChg>
        <pc:spChg chg="mod">
          <ac:chgData name="Harold Chapman" userId="57e44368-ca69-43d1-ae46-e00dc75e6238" providerId="ADAL" clId="{8C58D8DD-3C11-425E-BDFA-84B8221E1322}" dt="2023-03-01T20:28:09.940" v="8"/>
          <ac:spMkLst>
            <pc:docMk/>
            <pc:sldMk cId="1449333348" sldId="558"/>
            <ac:spMk id="4" creationId="{F0FF6DB9-FCE2-4A21-8FBE-B4686E49909D}"/>
          </ac:spMkLst>
        </pc:spChg>
        <pc:picChg chg="mod">
          <ac:chgData name="Harold Chapman" userId="57e44368-ca69-43d1-ae46-e00dc75e6238" providerId="ADAL" clId="{8C58D8DD-3C11-425E-BDFA-84B8221E1322}" dt="2023-05-24T14:36:00.119" v="77" actId="1076"/>
          <ac:picMkLst>
            <pc:docMk/>
            <pc:sldMk cId="1449333348" sldId="558"/>
            <ac:picMk id="10" creationId="{625855A8-4739-46DC-986D-647109A0A218}"/>
          </ac:picMkLst>
        </pc:picChg>
      </pc:sldChg>
      <pc:sldChg chg="modSp mod">
        <pc:chgData name="Harold Chapman" userId="57e44368-ca69-43d1-ae46-e00dc75e6238" providerId="ADAL" clId="{8C58D8DD-3C11-425E-BDFA-84B8221E1322}" dt="2023-05-24T14:36:11.216" v="80" actId="1076"/>
        <pc:sldMkLst>
          <pc:docMk/>
          <pc:sldMk cId="3951931507" sldId="560"/>
        </pc:sldMkLst>
        <pc:spChg chg="mod">
          <ac:chgData name="Harold Chapman" userId="57e44368-ca69-43d1-ae46-e00dc75e6238" providerId="ADAL" clId="{8C58D8DD-3C11-425E-BDFA-84B8221E1322}" dt="2023-03-01T20:28:09.940" v="8"/>
          <ac:spMkLst>
            <pc:docMk/>
            <pc:sldMk cId="3951931507" sldId="560"/>
            <ac:spMk id="2" creationId="{BB241F21-201E-484C-AFCC-68111D135C1B}"/>
          </ac:spMkLst>
        </pc:spChg>
        <pc:spChg chg="mod">
          <ac:chgData name="Harold Chapman" userId="57e44368-ca69-43d1-ae46-e00dc75e6238" providerId="ADAL" clId="{8C58D8DD-3C11-425E-BDFA-84B8221E1322}" dt="2023-03-01T20:28:09.940" v="8"/>
          <ac:spMkLst>
            <pc:docMk/>
            <pc:sldMk cId="3951931507" sldId="560"/>
            <ac:spMk id="3" creationId="{A99F7C56-A5E1-404A-AD6F-3766FD97B6D8}"/>
          </ac:spMkLst>
        </pc:spChg>
        <pc:spChg chg="mod">
          <ac:chgData name="Harold Chapman" userId="57e44368-ca69-43d1-ae46-e00dc75e6238" providerId="ADAL" clId="{8C58D8DD-3C11-425E-BDFA-84B8221E1322}" dt="2023-03-01T20:28:09.940" v="8"/>
          <ac:spMkLst>
            <pc:docMk/>
            <pc:sldMk cId="3951931507" sldId="560"/>
            <ac:spMk id="4" creationId="{870DFB69-A558-4DA1-8FC4-394D6DD24137}"/>
          </ac:spMkLst>
        </pc:spChg>
        <pc:picChg chg="mod">
          <ac:chgData name="Harold Chapman" userId="57e44368-ca69-43d1-ae46-e00dc75e6238" providerId="ADAL" clId="{8C58D8DD-3C11-425E-BDFA-84B8221E1322}" dt="2023-05-24T14:36:11.216" v="80" actId="1076"/>
          <ac:picMkLst>
            <pc:docMk/>
            <pc:sldMk cId="3951931507" sldId="560"/>
            <ac:picMk id="5" creationId="{F27644DA-88B7-4F64-BBAD-C821AA85CCFC}"/>
          </ac:picMkLst>
        </pc:picChg>
      </pc:sldChg>
      <pc:sldChg chg="modSp mod">
        <pc:chgData name="Harold Chapman" userId="57e44368-ca69-43d1-ae46-e00dc75e6238" providerId="ADAL" clId="{8C58D8DD-3C11-425E-BDFA-84B8221E1322}" dt="2023-05-24T14:36:14.316" v="81" actId="1076"/>
        <pc:sldMkLst>
          <pc:docMk/>
          <pc:sldMk cId="487587464" sldId="561"/>
        </pc:sldMkLst>
        <pc:spChg chg="mod">
          <ac:chgData name="Harold Chapman" userId="57e44368-ca69-43d1-ae46-e00dc75e6238" providerId="ADAL" clId="{8C58D8DD-3C11-425E-BDFA-84B8221E1322}" dt="2023-03-01T20:28:09.940" v="8"/>
          <ac:spMkLst>
            <pc:docMk/>
            <pc:sldMk cId="487587464" sldId="561"/>
            <ac:spMk id="2" creationId="{45CAC50B-B9FA-4E37-8EBF-9ADC29F5480C}"/>
          </ac:spMkLst>
        </pc:spChg>
        <pc:spChg chg="mod">
          <ac:chgData name="Harold Chapman" userId="57e44368-ca69-43d1-ae46-e00dc75e6238" providerId="ADAL" clId="{8C58D8DD-3C11-425E-BDFA-84B8221E1322}" dt="2023-03-01T20:28:10.709" v="11" actId="27636"/>
          <ac:spMkLst>
            <pc:docMk/>
            <pc:sldMk cId="487587464" sldId="561"/>
            <ac:spMk id="3" creationId="{84387434-780D-4CF4-8BC2-C079C92B0CB0}"/>
          </ac:spMkLst>
        </pc:spChg>
        <pc:spChg chg="mod">
          <ac:chgData name="Harold Chapman" userId="57e44368-ca69-43d1-ae46-e00dc75e6238" providerId="ADAL" clId="{8C58D8DD-3C11-425E-BDFA-84B8221E1322}" dt="2023-03-01T20:28:09.940" v="8"/>
          <ac:spMkLst>
            <pc:docMk/>
            <pc:sldMk cId="487587464" sldId="561"/>
            <ac:spMk id="4" creationId="{0DFC6AC3-5BAC-4E84-A802-46469B66DF9D}"/>
          </ac:spMkLst>
        </pc:spChg>
        <pc:picChg chg="mod">
          <ac:chgData name="Harold Chapman" userId="57e44368-ca69-43d1-ae46-e00dc75e6238" providerId="ADAL" clId="{8C58D8DD-3C11-425E-BDFA-84B8221E1322}" dt="2023-05-24T14:36:14.316" v="81" actId="1076"/>
          <ac:picMkLst>
            <pc:docMk/>
            <pc:sldMk cId="487587464" sldId="561"/>
            <ac:picMk id="6" creationId="{405A1A4F-BDA4-4793-8E7C-AF9E12F9289E}"/>
          </ac:picMkLst>
        </pc:picChg>
      </pc:sldChg>
      <pc:sldChg chg="modSp mod">
        <pc:chgData name="Harold Chapman" userId="57e44368-ca69-43d1-ae46-e00dc75e6238" providerId="ADAL" clId="{8C58D8DD-3C11-425E-BDFA-84B8221E1322}" dt="2023-05-24T14:36:23.496" v="85" actId="1076"/>
        <pc:sldMkLst>
          <pc:docMk/>
          <pc:sldMk cId="608372580" sldId="562"/>
        </pc:sldMkLst>
        <pc:spChg chg="mod">
          <ac:chgData name="Harold Chapman" userId="57e44368-ca69-43d1-ae46-e00dc75e6238" providerId="ADAL" clId="{8C58D8DD-3C11-425E-BDFA-84B8221E1322}" dt="2023-03-01T20:28:09.940" v="8"/>
          <ac:spMkLst>
            <pc:docMk/>
            <pc:sldMk cId="608372580" sldId="562"/>
            <ac:spMk id="2" creationId="{45CAC50B-B9FA-4E37-8EBF-9ADC29F5480C}"/>
          </ac:spMkLst>
        </pc:spChg>
        <pc:spChg chg="mod">
          <ac:chgData name="Harold Chapman" userId="57e44368-ca69-43d1-ae46-e00dc75e6238" providerId="ADAL" clId="{8C58D8DD-3C11-425E-BDFA-84B8221E1322}" dt="2023-03-01T20:28:09.940" v="8"/>
          <ac:spMkLst>
            <pc:docMk/>
            <pc:sldMk cId="608372580" sldId="562"/>
            <ac:spMk id="3" creationId="{84387434-780D-4CF4-8BC2-C079C92B0CB0}"/>
          </ac:spMkLst>
        </pc:spChg>
        <pc:spChg chg="mod">
          <ac:chgData name="Harold Chapman" userId="57e44368-ca69-43d1-ae46-e00dc75e6238" providerId="ADAL" clId="{8C58D8DD-3C11-425E-BDFA-84B8221E1322}" dt="2023-03-01T20:28:09.940" v="8"/>
          <ac:spMkLst>
            <pc:docMk/>
            <pc:sldMk cId="608372580" sldId="562"/>
            <ac:spMk id="4" creationId="{0DFC6AC3-5BAC-4E84-A802-46469B66DF9D}"/>
          </ac:spMkLst>
        </pc:spChg>
        <pc:picChg chg="mod">
          <ac:chgData name="Harold Chapman" userId="57e44368-ca69-43d1-ae46-e00dc75e6238" providerId="ADAL" clId="{8C58D8DD-3C11-425E-BDFA-84B8221E1322}" dt="2023-05-24T14:36:23.496" v="85" actId="1076"/>
          <ac:picMkLst>
            <pc:docMk/>
            <pc:sldMk cId="608372580" sldId="562"/>
            <ac:picMk id="6" creationId="{F3B3E9C1-B8D2-40AA-AA8E-648349A5C351}"/>
          </ac:picMkLst>
        </pc:picChg>
        <pc:cxnChg chg="mod">
          <ac:chgData name="Harold Chapman" userId="57e44368-ca69-43d1-ae46-e00dc75e6238" providerId="ADAL" clId="{8C58D8DD-3C11-425E-BDFA-84B8221E1322}" dt="2023-03-01T20:27:58.408" v="0"/>
          <ac:cxnSpMkLst>
            <pc:docMk/>
            <pc:sldMk cId="608372580" sldId="562"/>
            <ac:cxnSpMk id="8" creationId="{39F840E6-CCD3-48D6-8D76-844DA63BB5D5}"/>
          </ac:cxnSpMkLst>
        </pc:cxnChg>
        <pc:cxnChg chg="mod">
          <ac:chgData name="Harold Chapman" userId="57e44368-ca69-43d1-ae46-e00dc75e6238" providerId="ADAL" clId="{8C58D8DD-3C11-425E-BDFA-84B8221E1322}" dt="2023-03-01T20:27:58.408" v="0"/>
          <ac:cxnSpMkLst>
            <pc:docMk/>
            <pc:sldMk cId="608372580" sldId="562"/>
            <ac:cxnSpMk id="9" creationId="{362A4954-EA74-4C63-9410-712AFF752B92}"/>
          </ac:cxnSpMkLst>
        </pc:cxnChg>
        <pc:cxnChg chg="mod">
          <ac:chgData name="Harold Chapman" userId="57e44368-ca69-43d1-ae46-e00dc75e6238" providerId="ADAL" clId="{8C58D8DD-3C11-425E-BDFA-84B8221E1322}" dt="2023-03-01T20:27:58.408" v="0"/>
          <ac:cxnSpMkLst>
            <pc:docMk/>
            <pc:sldMk cId="608372580" sldId="562"/>
            <ac:cxnSpMk id="14" creationId="{A2754940-9835-4E99-973A-E20B6DDD4436}"/>
          </ac:cxnSpMkLst>
        </pc:cxnChg>
        <pc:cxnChg chg="mod">
          <ac:chgData name="Harold Chapman" userId="57e44368-ca69-43d1-ae46-e00dc75e6238" providerId="ADAL" clId="{8C58D8DD-3C11-425E-BDFA-84B8221E1322}" dt="2023-03-01T20:27:58.408" v="0"/>
          <ac:cxnSpMkLst>
            <pc:docMk/>
            <pc:sldMk cId="608372580" sldId="562"/>
            <ac:cxnSpMk id="15" creationId="{428EFE1D-3465-4267-B407-17CC8FE30701}"/>
          </ac:cxnSpMkLst>
        </pc:cxnChg>
      </pc:sldChg>
      <pc:sldChg chg="modSp mod">
        <pc:chgData name="Harold Chapman" userId="57e44368-ca69-43d1-ae46-e00dc75e6238" providerId="ADAL" clId="{8C58D8DD-3C11-425E-BDFA-84B8221E1322}" dt="2023-05-24T14:36:20.547" v="84" actId="1076"/>
        <pc:sldMkLst>
          <pc:docMk/>
          <pc:sldMk cId="2311799310" sldId="563"/>
        </pc:sldMkLst>
        <pc:spChg chg="mod">
          <ac:chgData name="Harold Chapman" userId="57e44368-ca69-43d1-ae46-e00dc75e6238" providerId="ADAL" clId="{8C58D8DD-3C11-425E-BDFA-84B8221E1322}" dt="2023-03-01T20:28:09.940" v="8"/>
          <ac:spMkLst>
            <pc:docMk/>
            <pc:sldMk cId="2311799310" sldId="563"/>
            <ac:spMk id="2" creationId="{45CAC50B-B9FA-4E37-8EBF-9ADC29F5480C}"/>
          </ac:spMkLst>
        </pc:spChg>
        <pc:spChg chg="mod">
          <ac:chgData name="Harold Chapman" userId="57e44368-ca69-43d1-ae46-e00dc75e6238" providerId="ADAL" clId="{8C58D8DD-3C11-425E-BDFA-84B8221E1322}" dt="2023-03-01T20:28:09.940" v="8"/>
          <ac:spMkLst>
            <pc:docMk/>
            <pc:sldMk cId="2311799310" sldId="563"/>
            <ac:spMk id="3" creationId="{84387434-780D-4CF4-8BC2-C079C92B0CB0}"/>
          </ac:spMkLst>
        </pc:spChg>
        <pc:spChg chg="mod">
          <ac:chgData name="Harold Chapman" userId="57e44368-ca69-43d1-ae46-e00dc75e6238" providerId="ADAL" clId="{8C58D8DD-3C11-425E-BDFA-84B8221E1322}" dt="2023-03-01T20:28:09.940" v="8"/>
          <ac:spMkLst>
            <pc:docMk/>
            <pc:sldMk cId="2311799310" sldId="563"/>
            <ac:spMk id="4" creationId="{0DFC6AC3-5BAC-4E84-A802-46469B66DF9D}"/>
          </ac:spMkLst>
        </pc:spChg>
        <pc:picChg chg="mod">
          <ac:chgData name="Harold Chapman" userId="57e44368-ca69-43d1-ae46-e00dc75e6238" providerId="ADAL" clId="{8C58D8DD-3C11-425E-BDFA-84B8221E1322}" dt="2023-05-24T14:36:20.547" v="84" actId="1076"/>
          <ac:picMkLst>
            <pc:docMk/>
            <pc:sldMk cId="2311799310" sldId="563"/>
            <ac:picMk id="6" creationId="{F3B3E9C1-B8D2-40AA-AA8E-648349A5C351}"/>
          </ac:picMkLst>
        </pc:picChg>
      </pc:sldChg>
      <pc:sldChg chg="modSp mod">
        <pc:chgData name="Harold Chapman" userId="57e44368-ca69-43d1-ae46-e00dc75e6238" providerId="ADAL" clId="{8C58D8DD-3C11-425E-BDFA-84B8221E1322}" dt="2023-05-24T14:36:28.285" v="86" actId="1076"/>
        <pc:sldMkLst>
          <pc:docMk/>
          <pc:sldMk cId="1692984141" sldId="564"/>
        </pc:sldMkLst>
        <pc:spChg chg="mod">
          <ac:chgData name="Harold Chapman" userId="57e44368-ca69-43d1-ae46-e00dc75e6238" providerId="ADAL" clId="{8C58D8DD-3C11-425E-BDFA-84B8221E1322}" dt="2023-03-01T20:28:09.940" v="8"/>
          <ac:spMkLst>
            <pc:docMk/>
            <pc:sldMk cId="1692984141" sldId="564"/>
            <ac:spMk id="2" creationId="{55157EC0-249F-42F4-A7D5-0C74F71C9CA3}"/>
          </ac:spMkLst>
        </pc:spChg>
        <pc:spChg chg="mod">
          <ac:chgData name="Harold Chapman" userId="57e44368-ca69-43d1-ae46-e00dc75e6238" providerId="ADAL" clId="{8C58D8DD-3C11-425E-BDFA-84B8221E1322}" dt="2023-03-01T20:28:09.940" v="8"/>
          <ac:spMkLst>
            <pc:docMk/>
            <pc:sldMk cId="1692984141" sldId="564"/>
            <ac:spMk id="3" creationId="{6156734B-1208-43CD-9828-0A95D19FA370}"/>
          </ac:spMkLst>
        </pc:spChg>
        <pc:spChg chg="mod">
          <ac:chgData name="Harold Chapman" userId="57e44368-ca69-43d1-ae46-e00dc75e6238" providerId="ADAL" clId="{8C58D8DD-3C11-425E-BDFA-84B8221E1322}" dt="2023-03-01T20:28:09.940" v="8"/>
          <ac:spMkLst>
            <pc:docMk/>
            <pc:sldMk cId="1692984141" sldId="564"/>
            <ac:spMk id="4" creationId="{7E8C7E14-9C4A-455A-89DC-694E9284F688}"/>
          </ac:spMkLst>
        </pc:spChg>
        <pc:picChg chg="mod">
          <ac:chgData name="Harold Chapman" userId="57e44368-ca69-43d1-ae46-e00dc75e6238" providerId="ADAL" clId="{8C58D8DD-3C11-425E-BDFA-84B8221E1322}" dt="2023-05-24T14:36:28.285" v="86" actId="1076"/>
          <ac:picMkLst>
            <pc:docMk/>
            <pc:sldMk cId="1692984141" sldId="564"/>
            <ac:picMk id="5" creationId="{A7D9469F-9D5E-4751-8A3A-DDA3020C3F44}"/>
          </ac:picMkLst>
        </pc:picChg>
      </pc:sldChg>
      <pc:sldChg chg="modSp">
        <pc:chgData name="Harold Chapman" userId="57e44368-ca69-43d1-ae46-e00dc75e6238" providerId="ADAL" clId="{8C58D8DD-3C11-425E-BDFA-84B8221E1322}" dt="2023-03-01T20:28:09.940" v="8"/>
        <pc:sldMkLst>
          <pc:docMk/>
          <pc:sldMk cId="3885671695" sldId="565"/>
        </pc:sldMkLst>
        <pc:spChg chg="mod">
          <ac:chgData name="Harold Chapman" userId="57e44368-ca69-43d1-ae46-e00dc75e6238" providerId="ADAL" clId="{8C58D8DD-3C11-425E-BDFA-84B8221E1322}" dt="2023-03-01T20:28:09.940" v="8"/>
          <ac:spMkLst>
            <pc:docMk/>
            <pc:sldMk cId="3885671695" sldId="565"/>
            <ac:spMk id="2" creationId="{A4E7F2F4-E193-48AA-BE3B-C06C92C9826E}"/>
          </ac:spMkLst>
        </pc:spChg>
        <pc:spChg chg="mod">
          <ac:chgData name="Harold Chapman" userId="57e44368-ca69-43d1-ae46-e00dc75e6238" providerId="ADAL" clId="{8C58D8DD-3C11-425E-BDFA-84B8221E1322}" dt="2023-03-01T20:28:09.940" v="8"/>
          <ac:spMkLst>
            <pc:docMk/>
            <pc:sldMk cId="3885671695" sldId="565"/>
            <ac:spMk id="3" creationId="{B8C91733-E2C3-44E3-B991-9D4DD99DFAFD}"/>
          </ac:spMkLst>
        </pc:spChg>
        <pc:spChg chg="mod">
          <ac:chgData name="Harold Chapman" userId="57e44368-ca69-43d1-ae46-e00dc75e6238" providerId="ADAL" clId="{8C58D8DD-3C11-425E-BDFA-84B8221E1322}" dt="2023-03-01T20:28:09.940" v="8"/>
          <ac:spMkLst>
            <pc:docMk/>
            <pc:sldMk cId="3885671695" sldId="565"/>
            <ac:spMk id="4" creationId="{BC75117C-24C4-4067-BB69-C7A362AE95F2}"/>
          </ac:spMkLst>
        </pc:spChg>
        <pc:picChg chg="mod">
          <ac:chgData name="Harold Chapman" userId="57e44368-ca69-43d1-ae46-e00dc75e6238" providerId="ADAL" clId="{8C58D8DD-3C11-425E-BDFA-84B8221E1322}" dt="2023-03-01T20:27:58.408" v="0"/>
          <ac:picMkLst>
            <pc:docMk/>
            <pc:sldMk cId="3885671695" sldId="565"/>
            <ac:picMk id="5" creationId="{E43154DC-94C6-4DC0-830B-913E40C1A776}"/>
          </ac:picMkLst>
        </pc:picChg>
      </pc:sldChg>
      <pc:sldChg chg="modSp">
        <pc:chgData name="Harold Chapman" userId="57e44368-ca69-43d1-ae46-e00dc75e6238" providerId="ADAL" clId="{8C58D8DD-3C11-425E-BDFA-84B8221E1322}" dt="2023-03-01T20:28:09.940" v="8"/>
        <pc:sldMkLst>
          <pc:docMk/>
          <pc:sldMk cId="2892074092" sldId="566"/>
        </pc:sldMkLst>
        <pc:spChg chg="mod">
          <ac:chgData name="Harold Chapman" userId="57e44368-ca69-43d1-ae46-e00dc75e6238" providerId="ADAL" clId="{8C58D8DD-3C11-425E-BDFA-84B8221E1322}" dt="2023-03-01T20:28:09.940" v="8"/>
          <ac:spMkLst>
            <pc:docMk/>
            <pc:sldMk cId="2892074092" sldId="566"/>
            <ac:spMk id="2" creationId="{A4E7F2F4-E193-48AA-BE3B-C06C92C9826E}"/>
          </ac:spMkLst>
        </pc:spChg>
        <pc:spChg chg="mod">
          <ac:chgData name="Harold Chapman" userId="57e44368-ca69-43d1-ae46-e00dc75e6238" providerId="ADAL" clId="{8C58D8DD-3C11-425E-BDFA-84B8221E1322}" dt="2023-03-01T20:28:09.940" v="8"/>
          <ac:spMkLst>
            <pc:docMk/>
            <pc:sldMk cId="2892074092" sldId="566"/>
            <ac:spMk id="3" creationId="{B8C91733-E2C3-44E3-B991-9D4DD99DFAFD}"/>
          </ac:spMkLst>
        </pc:spChg>
        <pc:spChg chg="mod">
          <ac:chgData name="Harold Chapman" userId="57e44368-ca69-43d1-ae46-e00dc75e6238" providerId="ADAL" clId="{8C58D8DD-3C11-425E-BDFA-84B8221E1322}" dt="2023-03-01T20:28:09.940" v="8"/>
          <ac:spMkLst>
            <pc:docMk/>
            <pc:sldMk cId="2892074092" sldId="566"/>
            <ac:spMk id="4" creationId="{BC75117C-24C4-4067-BB69-C7A362AE95F2}"/>
          </ac:spMkLst>
        </pc:spChg>
        <pc:spChg chg="mod">
          <ac:chgData name="Harold Chapman" userId="57e44368-ca69-43d1-ae46-e00dc75e6238" providerId="ADAL" clId="{8C58D8DD-3C11-425E-BDFA-84B8221E1322}" dt="2023-03-01T20:27:58.408" v="0"/>
          <ac:spMkLst>
            <pc:docMk/>
            <pc:sldMk cId="2892074092" sldId="566"/>
            <ac:spMk id="8" creationId="{117160FF-A571-4142-87B5-C9212412F714}"/>
          </ac:spMkLst>
        </pc:spChg>
        <pc:spChg chg="mod">
          <ac:chgData name="Harold Chapman" userId="57e44368-ca69-43d1-ae46-e00dc75e6238" providerId="ADAL" clId="{8C58D8DD-3C11-425E-BDFA-84B8221E1322}" dt="2023-03-01T20:27:58.408" v="0"/>
          <ac:spMkLst>
            <pc:docMk/>
            <pc:sldMk cId="2892074092" sldId="566"/>
            <ac:spMk id="9" creationId="{B30AFEF4-57C0-4A63-BB71-907D1E4E99E6}"/>
          </ac:spMkLst>
        </pc:spChg>
        <pc:spChg chg="mod">
          <ac:chgData name="Harold Chapman" userId="57e44368-ca69-43d1-ae46-e00dc75e6238" providerId="ADAL" clId="{8C58D8DD-3C11-425E-BDFA-84B8221E1322}" dt="2023-03-01T20:27:58.408" v="0"/>
          <ac:spMkLst>
            <pc:docMk/>
            <pc:sldMk cId="2892074092" sldId="566"/>
            <ac:spMk id="10" creationId="{C4A5744B-A85B-499C-ADEB-5E0EFC05A5F9}"/>
          </ac:spMkLst>
        </pc:spChg>
        <pc:spChg chg="mod">
          <ac:chgData name="Harold Chapman" userId="57e44368-ca69-43d1-ae46-e00dc75e6238" providerId="ADAL" clId="{8C58D8DD-3C11-425E-BDFA-84B8221E1322}" dt="2023-03-01T20:27:58.408" v="0"/>
          <ac:spMkLst>
            <pc:docMk/>
            <pc:sldMk cId="2892074092" sldId="566"/>
            <ac:spMk id="11" creationId="{4A524CE9-0036-49A5-8482-B69A1E78381A}"/>
          </ac:spMkLst>
        </pc:spChg>
        <pc:spChg chg="mod">
          <ac:chgData name="Harold Chapman" userId="57e44368-ca69-43d1-ae46-e00dc75e6238" providerId="ADAL" clId="{8C58D8DD-3C11-425E-BDFA-84B8221E1322}" dt="2023-03-01T20:27:58.408" v="0"/>
          <ac:spMkLst>
            <pc:docMk/>
            <pc:sldMk cId="2892074092" sldId="566"/>
            <ac:spMk id="12" creationId="{25E403A5-BE12-4518-86E3-3C12666C19F0}"/>
          </ac:spMkLst>
        </pc:spChg>
        <pc:spChg chg="mod">
          <ac:chgData name="Harold Chapman" userId="57e44368-ca69-43d1-ae46-e00dc75e6238" providerId="ADAL" clId="{8C58D8DD-3C11-425E-BDFA-84B8221E1322}" dt="2023-03-01T20:27:58.408" v="0"/>
          <ac:spMkLst>
            <pc:docMk/>
            <pc:sldMk cId="2892074092" sldId="566"/>
            <ac:spMk id="13" creationId="{97D63540-D17E-49F6-97F6-8214167D5BDB}"/>
          </ac:spMkLst>
        </pc:spChg>
        <pc:spChg chg="mod">
          <ac:chgData name="Harold Chapman" userId="57e44368-ca69-43d1-ae46-e00dc75e6238" providerId="ADAL" clId="{8C58D8DD-3C11-425E-BDFA-84B8221E1322}" dt="2023-03-01T20:27:58.408" v="0"/>
          <ac:spMkLst>
            <pc:docMk/>
            <pc:sldMk cId="2892074092" sldId="566"/>
            <ac:spMk id="14" creationId="{1E128164-E50A-4437-A8DF-9A01C492D3F0}"/>
          </ac:spMkLst>
        </pc:spChg>
        <pc:spChg chg="mod">
          <ac:chgData name="Harold Chapman" userId="57e44368-ca69-43d1-ae46-e00dc75e6238" providerId="ADAL" clId="{8C58D8DD-3C11-425E-BDFA-84B8221E1322}" dt="2023-03-01T20:27:58.408" v="0"/>
          <ac:spMkLst>
            <pc:docMk/>
            <pc:sldMk cId="2892074092" sldId="566"/>
            <ac:spMk id="17" creationId="{B832050F-3DA9-4B53-A977-F3B09456EBCC}"/>
          </ac:spMkLst>
        </pc:spChg>
        <pc:picChg chg="mod">
          <ac:chgData name="Harold Chapman" userId="57e44368-ca69-43d1-ae46-e00dc75e6238" providerId="ADAL" clId="{8C58D8DD-3C11-425E-BDFA-84B8221E1322}" dt="2023-03-01T20:27:58.408" v="0"/>
          <ac:picMkLst>
            <pc:docMk/>
            <pc:sldMk cId="2892074092" sldId="566"/>
            <ac:picMk id="6" creationId="{1085E825-11EB-4CAB-AFB5-01DE2AE41625}"/>
          </ac:picMkLst>
        </pc:picChg>
        <pc:cxnChg chg="mod">
          <ac:chgData name="Harold Chapman" userId="57e44368-ca69-43d1-ae46-e00dc75e6238" providerId="ADAL" clId="{8C58D8DD-3C11-425E-BDFA-84B8221E1322}" dt="2023-03-01T20:27:58.408" v="0"/>
          <ac:cxnSpMkLst>
            <pc:docMk/>
            <pc:sldMk cId="2892074092" sldId="566"/>
            <ac:cxnSpMk id="15" creationId="{770A8B34-C5E5-4DBB-B1C2-465646FE0D8F}"/>
          </ac:cxnSpMkLst>
        </pc:cxnChg>
        <pc:cxnChg chg="mod">
          <ac:chgData name="Harold Chapman" userId="57e44368-ca69-43d1-ae46-e00dc75e6238" providerId="ADAL" clId="{8C58D8DD-3C11-425E-BDFA-84B8221E1322}" dt="2023-03-01T20:27:58.408" v="0"/>
          <ac:cxnSpMkLst>
            <pc:docMk/>
            <pc:sldMk cId="2892074092" sldId="566"/>
            <ac:cxnSpMk id="16" creationId="{418BB1F3-9AFC-4671-BD9B-EED549609693}"/>
          </ac:cxnSpMkLst>
        </pc:cxnChg>
      </pc:sldChg>
      <pc:sldChg chg="addSp delSp modSp">
        <pc:chgData name="Harold Chapman" userId="57e44368-ca69-43d1-ae46-e00dc75e6238" providerId="ADAL" clId="{8C58D8DD-3C11-425E-BDFA-84B8221E1322}" dt="2023-05-24T14:34:43.301" v="60"/>
        <pc:sldMkLst>
          <pc:docMk/>
          <pc:sldMk cId="3880508528" sldId="567"/>
        </pc:sldMkLst>
        <pc:spChg chg="mod">
          <ac:chgData name="Harold Chapman" userId="57e44368-ca69-43d1-ae46-e00dc75e6238" providerId="ADAL" clId="{8C58D8DD-3C11-425E-BDFA-84B8221E1322}" dt="2023-05-24T14:34:43.301" v="60"/>
          <ac:spMkLst>
            <pc:docMk/>
            <pc:sldMk cId="3880508528" sldId="567"/>
            <ac:spMk id="2" creationId="{16FDDD9D-A22C-4BFF-A20A-1C5AE0BFCABE}"/>
          </ac:spMkLst>
        </pc:spChg>
        <pc:spChg chg="mod">
          <ac:chgData name="Harold Chapman" userId="57e44368-ca69-43d1-ae46-e00dc75e6238" providerId="ADAL" clId="{8C58D8DD-3C11-425E-BDFA-84B8221E1322}" dt="2023-05-24T14:34:43.301" v="60"/>
          <ac:spMkLst>
            <pc:docMk/>
            <pc:sldMk cId="3880508528" sldId="567"/>
            <ac:spMk id="3" creationId="{AFEC4A5C-6D83-4F35-B5FA-C9B587FBDC26}"/>
          </ac:spMkLst>
        </pc:spChg>
        <pc:spChg chg="mod">
          <ac:chgData name="Harold Chapman" userId="57e44368-ca69-43d1-ae46-e00dc75e6238" providerId="ADAL" clId="{8C58D8DD-3C11-425E-BDFA-84B8221E1322}" dt="2023-05-24T14:34:43.301" v="60"/>
          <ac:spMkLst>
            <pc:docMk/>
            <pc:sldMk cId="3880508528" sldId="567"/>
            <ac:spMk id="4" creationId="{0AA01AE0-5CDE-413F-B890-541DE4245F7E}"/>
          </ac:spMkLst>
        </pc:spChg>
        <pc:spChg chg="add del mod">
          <ac:chgData name="Harold Chapman" userId="57e44368-ca69-43d1-ae46-e00dc75e6238" providerId="ADAL" clId="{8C58D8DD-3C11-425E-BDFA-84B8221E1322}" dt="2023-05-24T14:34:43.301" v="60"/>
          <ac:spMkLst>
            <pc:docMk/>
            <pc:sldMk cId="3880508528" sldId="567"/>
            <ac:spMk id="6" creationId="{39F0B7FC-0F4F-421A-F336-3A4E083EED94}"/>
          </ac:spMkLst>
        </pc:spChg>
        <pc:spChg chg="add del mod">
          <ac:chgData name="Harold Chapman" userId="57e44368-ca69-43d1-ae46-e00dc75e6238" providerId="ADAL" clId="{8C58D8DD-3C11-425E-BDFA-84B8221E1322}" dt="2023-05-24T14:34:43.301" v="60"/>
          <ac:spMkLst>
            <pc:docMk/>
            <pc:sldMk cId="3880508528" sldId="567"/>
            <ac:spMk id="7" creationId="{16CB35EA-0956-D8C2-C02F-408772044F14}"/>
          </ac:spMkLst>
        </pc:spChg>
        <pc:spChg chg="add del mod">
          <ac:chgData name="Harold Chapman" userId="57e44368-ca69-43d1-ae46-e00dc75e6238" providerId="ADAL" clId="{8C58D8DD-3C11-425E-BDFA-84B8221E1322}" dt="2023-05-24T14:34:43.301" v="60"/>
          <ac:spMkLst>
            <pc:docMk/>
            <pc:sldMk cId="3880508528" sldId="567"/>
            <ac:spMk id="8" creationId="{450A70D0-2354-3C73-59C3-71D2C76151E3}"/>
          </ac:spMkLst>
        </pc:spChg>
        <pc:picChg chg="mod">
          <ac:chgData name="Harold Chapman" userId="57e44368-ca69-43d1-ae46-e00dc75e6238" providerId="ADAL" clId="{8C58D8DD-3C11-425E-BDFA-84B8221E1322}" dt="2023-03-01T20:27:58.408" v="0"/>
          <ac:picMkLst>
            <pc:docMk/>
            <pc:sldMk cId="3880508528" sldId="567"/>
            <ac:picMk id="5" creationId="{350B9656-1F30-4957-9655-253F76FC7F66}"/>
          </ac:picMkLst>
        </pc:picChg>
      </pc:sldChg>
      <pc:sldChg chg="modSp">
        <pc:chgData name="Harold Chapman" userId="57e44368-ca69-43d1-ae46-e00dc75e6238" providerId="ADAL" clId="{8C58D8DD-3C11-425E-BDFA-84B8221E1322}" dt="2023-03-01T20:28:09.940" v="8"/>
        <pc:sldMkLst>
          <pc:docMk/>
          <pc:sldMk cId="688449413" sldId="568"/>
        </pc:sldMkLst>
        <pc:spChg chg="mod">
          <ac:chgData name="Harold Chapman" userId="57e44368-ca69-43d1-ae46-e00dc75e6238" providerId="ADAL" clId="{8C58D8DD-3C11-425E-BDFA-84B8221E1322}" dt="2023-03-01T20:28:09.940" v="8"/>
          <ac:spMkLst>
            <pc:docMk/>
            <pc:sldMk cId="688449413" sldId="568"/>
            <ac:spMk id="2" creationId="{11B3E152-96B0-4758-9B69-89E093FF7521}"/>
          </ac:spMkLst>
        </pc:spChg>
        <pc:spChg chg="mod">
          <ac:chgData name="Harold Chapman" userId="57e44368-ca69-43d1-ae46-e00dc75e6238" providerId="ADAL" clId="{8C58D8DD-3C11-425E-BDFA-84B8221E1322}" dt="2023-03-01T20:28:09.940" v="8"/>
          <ac:spMkLst>
            <pc:docMk/>
            <pc:sldMk cId="688449413" sldId="568"/>
            <ac:spMk id="3" creationId="{4F98AB40-509C-4C33-9571-B68ACC0D0F0F}"/>
          </ac:spMkLst>
        </pc:spChg>
        <pc:spChg chg="mod">
          <ac:chgData name="Harold Chapman" userId="57e44368-ca69-43d1-ae46-e00dc75e6238" providerId="ADAL" clId="{8C58D8DD-3C11-425E-BDFA-84B8221E1322}" dt="2023-03-01T20:28:09.940" v="8"/>
          <ac:spMkLst>
            <pc:docMk/>
            <pc:sldMk cId="688449413" sldId="568"/>
            <ac:spMk id="4" creationId="{041BED59-CAEA-4DF6-9A4E-6BCBA7A01A8A}"/>
          </ac:spMkLst>
        </pc:spChg>
        <pc:picChg chg="mod">
          <ac:chgData name="Harold Chapman" userId="57e44368-ca69-43d1-ae46-e00dc75e6238" providerId="ADAL" clId="{8C58D8DD-3C11-425E-BDFA-84B8221E1322}" dt="2023-03-01T20:27:58.408" v="0"/>
          <ac:picMkLst>
            <pc:docMk/>
            <pc:sldMk cId="688449413" sldId="568"/>
            <ac:picMk id="5" creationId="{D92AEFDA-5FB4-4E91-A66F-321B01694863}"/>
          </ac:picMkLst>
        </pc:picChg>
      </pc:sldChg>
      <pc:sldChg chg="addSp delSp modSp mod">
        <pc:chgData name="Harold Chapman" userId="57e44368-ca69-43d1-ae46-e00dc75e6238" providerId="ADAL" clId="{8C58D8DD-3C11-425E-BDFA-84B8221E1322}" dt="2023-05-24T14:35:44.790" v="74" actId="1076"/>
        <pc:sldMkLst>
          <pc:docMk/>
          <pc:sldMk cId="3118033094" sldId="569"/>
        </pc:sldMkLst>
        <pc:spChg chg="mod">
          <ac:chgData name="Harold Chapman" userId="57e44368-ca69-43d1-ae46-e00dc75e6238" providerId="ADAL" clId="{8C58D8DD-3C11-425E-BDFA-84B8221E1322}" dt="2023-05-23T20:42:36.605" v="36"/>
          <ac:spMkLst>
            <pc:docMk/>
            <pc:sldMk cId="3118033094" sldId="569"/>
            <ac:spMk id="2" creationId="{59B26942-4466-4C14-8530-07AA4B3FEDFB}"/>
          </ac:spMkLst>
        </pc:spChg>
        <pc:spChg chg="mod">
          <ac:chgData name="Harold Chapman" userId="57e44368-ca69-43d1-ae46-e00dc75e6238" providerId="ADAL" clId="{8C58D8DD-3C11-425E-BDFA-84B8221E1322}" dt="2023-05-23T20:42:40.061" v="37" actId="14100"/>
          <ac:spMkLst>
            <pc:docMk/>
            <pc:sldMk cId="3118033094" sldId="569"/>
            <ac:spMk id="3" creationId="{FA404B7A-8131-4DFE-9973-791287E514B5}"/>
          </ac:spMkLst>
        </pc:spChg>
        <pc:spChg chg="mod">
          <ac:chgData name="Harold Chapman" userId="57e44368-ca69-43d1-ae46-e00dc75e6238" providerId="ADAL" clId="{8C58D8DD-3C11-425E-BDFA-84B8221E1322}" dt="2023-05-23T20:42:36.605" v="36"/>
          <ac:spMkLst>
            <pc:docMk/>
            <pc:sldMk cId="3118033094" sldId="569"/>
            <ac:spMk id="4" creationId="{04C5C618-C640-452B-BB25-DB1874E08388}"/>
          </ac:spMkLst>
        </pc:spChg>
        <pc:spChg chg="add del mod">
          <ac:chgData name="Harold Chapman" userId="57e44368-ca69-43d1-ae46-e00dc75e6238" providerId="ADAL" clId="{8C58D8DD-3C11-425E-BDFA-84B8221E1322}" dt="2023-05-23T20:42:36.605" v="36"/>
          <ac:spMkLst>
            <pc:docMk/>
            <pc:sldMk cId="3118033094" sldId="569"/>
            <ac:spMk id="5" creationId="{30DE4F96-FAF7-65BC-2C1D-FE787AEBA836}"/>
          </ac:spMkLst>
        </pc:spChg>
        <pc:spChg chg="add del mod">
          <ac:chgData name="Harold Chapman" userId="57e44368-ca69-43d1-ae46-e00dc75e6238" providerId="ADAL" clId="{8C58D8DD-3C11-425E-BDFA-84B8221E1322}" dt="2023-05-23T20:42:36.605" v="36"/>
          <ac:spMkLst>
            <pc:docMk/>
            <pc:sldMk cId="3118033094" sldId="569"/>
            <ac:spMk id="7" creationId="{2551D90D-13B3-E418-432B-117B67F49A1C}"/>
          </ac:spMkLst>
        </pc:spChg>
        <pc:spChg chg="add del mod">
          <ac:chgData name="Harold Chapman" userId="57e44368-ca69-43d1-ae46-e00dc75e6238" providerId="ADAL" clId="{8C58D8DD-3C11-425E-BDFA-84B8221E1322}" dt="2023-05-23T20:42:36.605" v="36"/>
          <ac:spMkLst>
            <pc:docMk/>
            <pc:sldMk cId="3118033094" sldId="569"/>
            <ac:spMk id="8" creationId="{89C239DA-A906-69CB-CF88-ADB04F1930AC}"/>
          </ac:spMkLst>
        </pc:spChg>
        <pc:picChg chg="mod">
          <ac:chgData name="Harold Chapman" userId="57e44368-ca69-43d1-ae46-e00dc75e6238" providerId="ADAL" clId="{8C58D8DD-3C11-425E-BDFA-84B8221E1322}" dt="2023-05-24T14:35:44.790" v="74" actId="1076"/>
          <ac:picMkLst>
            <pc:docMk/>
            <pc:sldMk cId="3118033094" sldId="569"/>
            <ac:picMk id="6" creationId="{F1E5B18F-0710-4EBA-A738-CE463319BE86}"/>
          </ac:picMkLst>
        </pc:picChg>
      </pc:sldChg>
      <pc:sldChg chg="addSp delSp modSp mod">
        <pc:chgData name="Harold Chapman" userId="57e44368-ca69-43d1-ae46-e00dc75e6238" providerId="ADAL" clId="{8C58D8DD-3C11-425E-BDFA-84B8221E1322}" dt="2023-05-24T14:34:51.316" v="62" actId="1076"/>
        <pc:sldMkLst>
          <pc:docMk/>
          <pc:sldMk cId="1495655393" sldId="570"/>
        </pc:sldMkLst>
        <pc:spChg chg="mod">
          <ac:chgData name="Harold Chapman" userId="57e44368-ca69-43d1-ae46-e00dc75e6238" providerId="ADAL" clId="{8C58D8DD-3C11-425E-BDFA-84B8221E1322}" dt="2023-05-24T14:34:47.285" v="61"/>
          <ac:spMkLst>
            <pc:docMk/>
            <pc:sldMk cId="1495655393" sldId="570"/>
            <ac:spMk id="2" creationId="{4FFD7785-9C4E-4AF4-8CF2-A6091D3BEE3A}"/>
          </ac:spMkLst>
        </pc:spChg>
        <pc:spChg chg="mod">
          <ac:chgData name="Harold Chapman" userId="57e44368-ca69-43d1-ae46-e00dc75e6238" providerId="ADAL" clId="{8C58D8DD-3C11-425E-BDFA-84B8221E1322}" dt="2023-05-24T14:34:47.285" v="61"/>
          <ac:spMkLst>
            <pc:docMk/>
            <pc:sldMk cId="1495655393" sldId="570"/>
            <ac:spMk id="3" creationId="{4BEEE7B9-BB29-47C8-92E7-57E5BBF45386}"/>
          </ac:spMkLst>
        </pc:spChg>
        <pc:spChg chg="mod">
          <ac:chgData name="Harold Chapman" userId="57e44368-ca69-43d1-ae46-e00dc75e6238" providerId="ADAL" clId="{8C58D8DD-3C11-425E-BDFA-84B8221E1322}" dt="2023-05-24T14:34:47.285" v="61"/>
          <ac:spMkLst>
            <pc:docMk/>
            <pc:sldMk cId="1495655393" sldId="570"/>
            <ac:spMk id="4" creationId="{54F658AA-CE1B-46CB-9E38-7B483581FBD7}"/>
          </ac:spMkLst>
        </pc:spChg>
        <pc:spChg chg="add del mod">
          <ac:chgData name="Harold Chapman" userId="57e44368-ca69-43d1-ae46-e00dc75e6238" providerId="ADAL" clId="{8C58D8DD-3C11-425E-BDFA-84B8221E1322}" dt="2023-05-24T14:34:47.285" v="61"/>
          <ac:spMkLst>
            <pc:docMk/>
            <pc:sldMk cId="1495655393" sldId="570"/>
            <ac:spMk id="6" creationId="{874653F1-0768-6EC8-89A2-FACA81602619}"/>
          </ac:spMkLst>
        </pc:spChg>
        <pc:spChg chg="add del mod">
          <ac:chgData name="Harold Chapman" userId="57e44368-ca69-43d1-ae46-e00dc75e6238" providerId="ADAL" clId="{8C58D8DD-3C11-425E-BDFA-84B8221E1322}" dt="2023-05-24T14:34:47.285" v="61"/>
          <ac:spMkLst>
            <pc:docMk/>
            <pc:sldMk cId="1495655393" sldId="570"/>
            <ac:spMk id="7" creationId="{25794386-E9D3-5154-F7A3-554D6A74A7B4}"/>
          </ac:spMkLst>
        </pc:spChg>
        <pc:spChg chg="add del mod">
          <ac:chgData name="Harold Chapman" userId="57e44368-ca69-43d1-ae46-e00dc75e6238" providerId="ADAL" clId="{8C58D8DD-3C11-425E-BDFA-84B8221E1322}" dt="2023-05-24T14:34:47.285" v="61"/>
          <ac:spMkLst>
            <pc:docMk/>
            <pc:sldMk cId="1495655393" sldId="570"/>
            <ac:spMk id="8" creationId="{89C2A606-CA44-D7F1-7E79-F3F432DDE27B}"/>
          </ac:spMkLst>
        </pc:spChg>
        <pc:picChg chg="mod">
          <ac:chgData name="Harold Chapman" userId="57e44368-ca69-43d1-ae46-e00dc75e6238" providerId="ADAL" clId="{8C58D8DD-3C11-425E-BDFA-84B8221E1322}" dt="2023-05-24T14:34:51.316" v="62" actId="1076"/>
          <ac:picMkLst>
            <pc:docMk/>
            <pc:sldMk cId="1495655393" sldId="570"/>
            <ac:picMk id="5" creationId="{46F44719-A33A-466E-A025-79BBB2BCD908}"/>
          </ac:picMkLst>
        </pc:picChg>
      </pc:sldChg>
      <pc:sldChg chg="addSp delSp modSp mod">
        <pc:chgData name="Harold Chapman" userId="57e44368-ca69-43d1-ae46-e00dc75e6238" providerId="ADAL" clId="{8C58D8DD-3C11-425E-BDFA-84B8221E1322}" dt="2023-05-24T14:34:56.023" v="64" actId="1076"/>
        <pc:sldMkLst>
          <pc:docMk/>
          <pc:sldMk cId="2290873765" sldId="571"/>
        </pc:sldMkLst>
        <pc:spChg chg="mod">
          <ac:chgData name="Harold Chapman" userId="57e44368-ca69-43d1-ae46-e00dc75e6238" providerId="ADAL" clId="{8C58D8DD-3C11-425E-BDFA-84B8221E1322}" dt="2023-05-24T14:34:54.232" v="63"/>
          <ac:spMkLst>
            <pc:docMk/>
            <pc:sldMk cId="2290873765" sldId="571"/>
            <ac:spMk id="2" creationId="{55DE8FB4-D99F-4D5F-9B5B-E64C2C2A7C32}"/>
          </ac:spMkLst>
        </pc:spChg>
        <pc:spChg chg="mod">
          <ac:chgData name="Harold Chapman" userId="57e44368-ca69-43d1-ae46-e00dc75e6238" providerId="ADAL" clId="{8C58D8DD-3C11-425E-BDFA-84B8221E1322}" dt="2023-05-24T14:34:54.232" v="63"/>
          <ac:spMkLst>
            <pc:docMk/>
            <pc:sldMk cId="2290873765" sldId="571"/>
            <ac:spMk id="3" creationId="{8F99BC44-8897-4CCE-B351-B361835A659B}"/>
          </ac:spMkLst>
        </pc:spChg>
        <pc:spChg chg="mod">
          <ac:chgData name="Harold Chapman" userId="57e44368-ca69-43d1-ae46-e00dc75e6238" providerId="ADAL" clId="{8C58D8DD-3C11-425E-BDFA-84B8221E1322}" dt="2023-05-24T14:34:54.232" v="63"/>
          <ac:spMkLst>
            <pc:docMk/>
            <pc:sldMk cId="2290873765" sldId="571"/>
            <ac:spMk id="4" creationId="{630CD8E5-6830-4A38-B22F-F12B4C67DBD5}"/>
          </ac:spMkLst>
        </pc:spChg>
        <pc:spChg chg="add del mod">
          <ac:chgData name="Harold Chapman" userId="57e44368-ca69-43d1-ae46-e00dc75e6238" providerId="ADAL" clId="{8C58D8DD-3C11-425E-BDFA-84B8221E1322}" dt="2023-05-24T14:34:54.232" v="63"/>
          <ac:spMkLst>
            <pc:docMk/>
            <pc:sldMk cId="2290873765" sldId="571"/>
            <ac:spMk id="6" creationId="{0B56B7B0-07F8-A16A-F8C8-6FA5451E48BA}"/>
          </ac:spMkLst>
        </pc:spChg>
        <pc:spChg chg="add del mod">
          <ac:chgData name="Harold Chapman" userId="57e44368-ca69-43d1-ae46-e00dc75e6238" providerId="ADAL" clId="{8C58D8DD-3C11-425E-BDFA-84B8221E1322}" dt="2023-05-24T14:34:54.232" v="63"/>
          <ac:spMkLst>
            <pc:docMk/>
            <pc:sldMk cId="2290873765" sldId="571"/>
            <ac:spMk id="7" creationId="{692ECCA6-0DE3-87CD-2167-174932EEA9E5}"/>
          </ac:spMkLst>
        </pc:spChg>
        <pc:spChg chg="add del mod">
          <ac:chgData name="Harold Chapman" userId="57e44368-ca69-43d1-ae46-e00dc75e6238" providerId="ADAL" clId="{8C58D8DD-3C11-425E-BDFA-84B8221E1322}" dt="2023-05-24T14:34:54.232" v="63"/>
          <ac:spMkLst>
            <pc:docMk/>
            <pc:sldMk cId="2290873765" sldId="571"/>
            <ac:spMk id="8" creationId="{BE512B15-143D-2EBB-144C-2342EF591B7E}"/>
          </ac:spMkLst>
        </pc:spChg>
        <pc:picChg chg="mod">
          <ac:chgData name="Harold Chapman" userId="57e44368-ca69-43d1-ae46-e00dc75e6238" providerId="ADAL" clId="{8C58D8DD-3C11-425E-BDFA-84B8221E1322}" dt="2023-05-24T14:34:56.023" v="64" actId="1076"/>
          <ac:picMkLst>
            <pc:docMk/>
            <pc:sldMk cId="2290873765" sldId="571"/>
            <ac:picMk id="5" creationId="{E6C53956-81D4-4C25-BA24-B44EAFE69C3E}"/>
          </ac:picMkLst>
        </pc:picChg>
      </pc:sldChg>
      <pc:sldChg chg="addSp delSp modSp mod">
        <pc:chgData name="Harold Chapman" userId="57e44368-ca69-43d1-ae46-e00dc75e6238" providerId="ADAL" clId="{8C58D8DD-3C11-425E-BDFA-84B8221E1322}" dt="2023-05-24T14:35:06.156" v="66" actId="1076"/>
        <pc:sldMkLst>
          <pc:docMk/>
          <pc:sldMk cId="1274875130" sldId="572"/>
        </pc:sldMkLst>
        <pc:spChg chg="mod">
          <ac:chgData name="Harold Chapman" userId="57e44368-ca69-43d1-ae46-e00dc75e6238" providerId="ADAL" clId="{8C58D8DD-3C11-425E-BDFA-84B8221E1322}" dt="2023-05-24T14:35:03.214" v="65"/>
          <ac:spMkLst>
            <pc:docMk/>
            <pc:sldMk cId="1274875130" sldId="572"/>
            <ac:spMk id="2" creationId="{35D1BDB0-6580-433B-B7F7-0BF9BA86D50B}"/>
          </ac:spMkLst>
        </pc:spChg>
        <pc:spChg chg="mod">
          <ac:chgData name="Harold Chapman" userId="57e44368-ca69-43d1-ae46-e00dc75e6238" providerId="ADAL" clId="{8C58D8DD-3C11-425E-BDFA-84B8221E1322}" dt="2023-05-24T14:35:03.214" v="65"/>
          <ac:spMkLst>
            <pc:docMk/>
            <pc:sldMk cId="1274875130" sldId="572"/>
            <ac:spMk id="3" creationId="{5C8C375E-9E8F-465D-93F2-339106CC4F04}"/>
          </ac:spMkLst>
        </pc:spChg>
        <pc:spChg chg="mod">
          <ac:chgData name="Harold Chapman" userId="57e44368-ca69-43d1-ae46-e00dc75e6238" providerId="ADAL" clId="{8C58D8DD-3C11-425E-BDFA-84B8221E1322}" dt="2023-05-24T14:35:03.214" v="65"/>
          <ac:spMkLst>
            <pc:docMk/>
            <pc:sldMk cId="1274875130" sldId="572"/>
            <ac:spMk id="4" creationId="{54299AE2-F238-496E-8566-89DEF9EE8ACD}"/>
          </ac:spMkLst>
        </pc:spChg>
        <pc:spChg chg="add del mod">
          <ac:chgData name="Harold Chapman" userId="57e44368-ca69-43d1-ae46-e00dc75e6238" providerId="ADAL" clId="{8C58D8DD-3C11-425E-BDFA-84B8221E1322}" dt="2023-05-24T14:35:03.214" v="65"/>
          <ac:spMkLst>
            <pc:docMk/>
            <pc:sldMk cId="1274875130" sldId="572"/>
            <ac:spMk id="6" creationId="{956DFE02-225B-3912-F0D9-C4AA01956DAB}"/>
          </ac:spMkLst>
        </pc:spChg>
        <pc:spChg chg="add del mod">
          <ac:chgData name="Harold Chapman" userId="57e44368-ca69-43d1-ae46-e00dc75e6238" providerId="ADAL" clId="{8C58D8DD-3C11-425E-BDFA-84B8221E1322}" dt="2023-05-24T14:35:03.214" v="65"/>
          <ac:spMkLst>
            <pc:docMk/>
            <pc:sldMk cId="1274875130" sldId="572"/>
            <ac:spMk id="7" creationId="{4B16B116-DD4C-2B15-5A17-3C8B3BC79A4D}"/>
          </ac:spMkLst>
        </pc:spChg>
        <pc:spChg chg="add del mod">
          <ac:chgData name="Harold Chapman" userId="57e44368-ca69-43d1-ae46-e00dc75e6238" providerId="ADAL" clId="{8C58D8DD-3C11-425E-BDFA-84B8221E1322}" dt="2023-05-24T14:35:03.214" v="65"/>
          <ac:spMkLst>
            <pc:docMk/>
            <pc:sldMk cId="1274875130" sldId="572"/>
            <ac:spMk id="8" creationId="{07651722-BAB1-B065-8B28-BEDAEBD9679B}"/>
          </ac:spMkLst>
        </pc:spChg>
        <pc:picChg chg="mod">
          <ac:chgData name="Harold Chapman" userId="57e44368-ca69-43d1-ae46-e00dc75e6238" providerId="ADAL" clId="{8C58D8DD-3C11-425E-BDFA-84B8221E1322}" dt="2023-05-24T14:35:06.156" v="66" actId="1076"/>
          <ac:picMkLst>
            <pc:docMk/>
            <pc:sldMk cId="1274875130" sldId="572"/>
            <ac:picMk id="5" creationId="{8D26E31D-A0C6-45B7-BFE1-97812B9C8FB0}"/>
          </ac:picMkLst>
        </pc:picChg>
      </pc:sldChg>
      <pc:sldChg chg="addSp delSp modSp mod">
        <pc:chgData name="Harold Chapman" userId="57e44368-ca69-43d1-ae46-e00dc75e6238" providerId="ADAL" clId="{8C58D8DD-3C11-425E-BDFA-84B8221E1322}" dt="2023-05-24T14:38:23.704" v="108" actId="1076"/>
        <pc:sldMkLst>
          <pc:docMk/>
          <pc:sldMk cId="2490202576" sldId="573"/>
        </pc:sldMkLst>
        <pc:spChg chg="mod">
          <ac:chgData name="Harold Chapman" userId="57e44368-ca69-43d1-ae46-e00dc75e6238" providerId="ADAL" clId="{8C58D8DD-3C11-425E-BDFA-84B8221E1322}" dt="2023-05-24T14:35:14.926" v="69"/>
          <ac:spMkLst>
            <pc:docMk/>
            <pc:sldMk cId="2490202576" sldId="573"/>
            <ac:spMk id="2" creationId="{B6BBE04C-2E90-465F-8843-E7493FF3DCDF}"/>
          </ac:spMkLst>
        </pc:spChg>
        <pc:spChg chg="mod">
          <ac:chgData name="Harold Chapman" userId="57e44368-ca69-43d1-ae46-e00dc75e6238" providerId="ADAL" clId="{8C58D8DD-3C11-425E-BDFA-84B8221E1322}" dt="2023-05-24T14:35:14.926" v="69"/>
          <ac:spMkLst>
            <pc:docMk/>
            <pc:sldMk cId="2490202576" sldId="573"/>
            <ac:spMk id="3" creationId="{85F2A55E-71DA-4F3D-9C2A-A598CC54556B}"/>
          </ac:spMkLst>
        </pc:spChg>
        <pc:spChg chg="mod">
          <ac:chgData name="Harold Chapman" userId="57e44368-ca69-43d1-ae46-e00dc75e6238" providerId="ADAL" clId="{8C58D8DD-3C11-425E-BDFA-84B8221E1322}" dt="2023-05-24T14:35:14.926" v="69"/>
          <ac:spMkLst>
            <pc:docMk/>
            <pc:sldMk cId="2490202576" sldId="573"/>
            <ac:spMk id="4" creationId="{2B1B645A-BAFD-4A56-926C-4FFB877E173E}"/>
          </ac:spMkLst>
        </pc:spChg>
        <pc:spChg chg="add del mod">
          <ac:chgData name="Harold Chapman" userId="57e44368-ca69-43d1-ae46-e00dc75e6238" providerId="ADAL" clId="{8C58D8DD-3C11-425E-BDFA-84B8221E1322}" dt="2023-05-24T14:35:14.926" v="69"/>
          <ac:spMkLst>
            <pc:docMk/>
            <pc:sldMk cId="2490202576" sldId="573"/>
            <ac:spMk id="6" creationId="{00779136-1673-EABB-E606-72C6218D827D}"/>
          </ac:spMkLst>
        </pc:spChg>
        <pc:spChg chg="add del mod">
          <ac:chgData name="Harold Chapman" userId="57e44368-ca69-43d1-ae46-e00dc75e6238" providerId="ADAL" clId="{8C58D8DD-3C11-425E-BDFA-84B8221E1322}" dt="2023-05-24T14:35:14.926" v="69"/>
          <ac:spMkLst>
            <pc:docMk/>
            <pc:sldMk cId="2490202576" sldId="573"/>
            <ac:spMk id="7" creationId="{CB29C2C0-3258-D854-971D-3DAEF0053930}"/>
          </ac:spMkLst>
        </pc:spChg>
        <pc:spChg chg="add del mod">
          <ac:chgData name="Harold Chapman" userId="57e44368-ca69-43d1-ae46-e00dc75e6238" providerId="ADAL" clId="{8C58D8DD-3C11-425E-BDFA-84B8221E1322}" dt="2023-05-24T14:35:14.926" v="69"/>
          <ac:spMkLst>
            <pc:docMk/>
            <pc:sldMk cId="2490202576" sldId="573"/>
            <ac:spMk id="8" creationId="{4BFCDABA-9D2B-F7D2-CD1A-0B9CFA54D977}"/>
          </ac:spMkLst>
        </pc:spChg>
        <pc:picChg chg="mod">
          <ac:chgData name="Harold Chapman" userId="57e44368-ca69-43d1-ae46-e00dc75e6238" providerId="ADAL" clId="{8C58D8DD-3C11-425E-BDFA-84B8221E1322}" dt="2023-05-24T14:38:23.704" v="108" actId="1076"/>
          <ac:picMkLst>
            <pc:docMk/>
            <pc:sldMk cId="2490202576" sldId="573"/>
            <ac:picMk id="5" creationId="{353B7CB2-DC81-48E0-9313-97E0884E0224}"/>
          </ac:picMkLst>
        </pc:picChg>
      </pc:sldChg>
      <pc:sldChg chg="addSp delSp modSp mod">
        <pc:chgData name="Harold Chapman" userId="57e44368-ca69-43d1-ae46-e00dc75e6238" providerId="ADAL" clId="{8C58D8DD-3C11-425E-BDFA-84B8221E1322}" dt="2023-05-24T14:35:12.243" v="68" actId="1076"/>
        <pc:sldMkLst>
          <pc:docMk/>
          <pc:sldMk cId="4185613957" sldId="574"/>
        </pc:sldMkLst>
        <pc:spChg chg="mod">
          <ac:chgData name="Harold Chapman" userId="57e44368-ca69-43d1-ae46-e00dc75e6238" providerId="ADAL" clId="{8C58D8DD-3C11-425E-BDFA-84B8221E1322}" dt="2023-05-24T14:35:09.087" v="67"/>
          <ac:spMkLst>
            <pc:docMk/>
            <pc:sldMk cId="4185613957" sldId="574"/>
            <ac:spMk id="2" creationId="{E264B95F-52EC-4778-8668-E36863B1629D}"/>
          </ac:spMkLst>
        </pc:spChg>
        <pc:spChg chg="mod">
          <ac:chgData name="Harold Chapman" userId="57e44368-ca69-43d1-ae46-e00dc75e6238" providerId="ADAL" clId="{8C58D8DD-3C11-425E-BDFA-84B8221E1322}" dt="2023-05-24T14:35:09.087" v="67"/>
          <ac:spMkLst>
            <pc:docMk/>
            <pc:sldMk cId="4185613957" sldId="574"/>
            <ac:spMk id="3" creationId="{8C95C647-6CC4-451D-9541-558807F25D29}"/>
          </ac:spMkLst>
        </pc:spChg>
        <pc:spChg chg="mod">
          <ac:chgData name="Harold Chapman" userId="57e44368-ca69-43d1-ae46-e00dc75e6238" providerId="ADAL" clId="{8C58D8DD-3C11-425E-BDFA-84B8221E1322}" dt="2023-05-24T14:35:09.087" v="67"/>
          <ac:spMkLst>
            <pc:docMk/>
            <pc:sldMk cId="4185613957" sldId="574"/>
            <ac:spMk id="4" creationId="{BE9220EE-5916-4647-A9EB-F3FBE3EBBE7F}"/>
          </ac:spMkLst>
        </pc:spChg>
        <pc:spChg chg="add del mod">
          <ac:chgData name="Harold Chapman" userId="57e44368-ca69-43d1-ae46-e00dc75e6238" providerId="ADAL" clId="{8C58D8DD-3C11-425E-BDFA-84B8221E1322}" dt="2023-05-24T14:35:09.087" v="67"/>
          <ac:spMkLst>
            <pc:docMk/>
            <pc:sldMk cId="4185613957" sldId="574"/>
            <ac:spMk id="5" creationId="{043AC0B6-E624-DB91-128A-06352B67D237}"/>
          </ac:spMkLst>
        </pc:spChg>
        <pc:spChg chg="add del mod">
          <ac:chgData name="Harold Chapman" userId="57e44368-ca69-43d1-ae46-e00dc75e6238" providerId="ADAL" clId="{8C58D8DD-3C11-425E-BDFA-84B8221E1322}" dt="2023-05-24T14:35:09.087" v="67"/>
          <ac:spMkLst>
            <pc:docMk/>
            <pc:sldMk cId="4185613957" sldId="574"/>
            <ac:spMk id="6" creationId="{00EBC0B5-0D02-E868-CB6D-6B3B9A7916FC}"/>
          </ac:spMkLst>
        </pc:spChg>
        <pc:spChg chg="add del mod">
          <ac:chgData name="Harold Chapman" userId="57e44368-ca69-43d1-ae46-e00dc75e6238" providerId="ADAL" clId="{8C58D8DD-3C11-425E-BDFA-84B8221E1322}" dt="2023-05-24T14:35:09.087" v="67"/>
          <ac:spMkLst>
            <pc:docMk/>
            <pc:sldMk cId="4185613957" sldId="574"/>
            <ac:spMk id="8" creationId="{E2B6EDBD-460F-F9E5-4870-9BA27A8BFEC6}"/>
          </ac:spMkLst>
        </pc:spChg>
        <pc:picChg chg="mod">
          <ac:chgData name="Harold Chapman" userId="57e44368-ca69-43d1-ae46-e00dc75e6238" providerId="ADAL" clId="{8C58D8DD-3C11-425E-BDFA-84B8221E1322}" dt="2023-05-24T14:35:12.243" v="68" actId="1076"/>
          <ac:picMkLst>
            <pc:docMk/>
            <pc:sldMk cId="4185613957" sldId="574"/>
            <ac:picMk id="7" creationId="{BC86BEC8-DEE2-415D-9D93-022B984B6251}"/>
          </ac:picMkLst>
        </pc:picChg>
      </pc:sldChg>
      <pc:sldChg chg="modSp">
        <pc:chgData name="Harold Chapman" userId="57e44368-ca69-43d1-ae46-e00dc75e6238" providerId="ADAL" clId="{8C58D8DD-3C11-425E-BDFA-84B8221E1322}" dt="2023-03-01T20:28:09.940" v="8"/>
        <pc:sldMkLst>
          <pc:docMk/>
          <pc:sldMk cId="3013625317" sldId="575"/>
        </pc:sldMkLst>
        <pc:spChg chg="mod">
          <ac:chgData name="Harold Chapman" userId="57e44368-ca69-43d1-ae46-e00dc75e6238" providerId="ADAL" clId="{8C58D8DD-3C11-425E-BDFA-84B8221E1322}" dt="2023-03-01T20:28:09.940" v="8"/>
          <ac:spMkLst>
            <pc:docMk/>
            <pc:sldMk cId="3013625317" sldId="575"/>
            <ac:spMk id="2" creationId="{B9A3E1E3-CACE-920D-1CF2-3045EC9C3C67}"/>
          </ac:spMkLst>
        </pc:spChg>
        <pc:spChg chg="mod">
          <ac:chgData name="Harold Chapman" userId="57e44368-ca69-43d1-ae46-e00dc75e6238" providerId="ADAL" clId="{8C58D8DD-3C11-425E-BDFA-84B8221E1322}" dt="2023-03-01T20:28:09.940" v="8"/>
          <ac:spMkLst>
            <pc:docMk/>
            <pc:sldMk cId="3013625317" sldId="575"/>
            <ac:spMk id="3" creationId="{7476F059-1D51-B9D7-3EE0-0133EDC81771}"/>
          </ac:spMkLst>
        </pc:spChg>
        <pc:spChg chg="mod">
          <ac:chgData name="Harold Chapman" userId="57e44368-ca69-43d1-ae46-e00dc75e6238" providerId="ADAL" clId="{8C58D8DD-3C11-425E-BDFA-84B8221E1322}" dt="2023-03-01T20:28:09.940" v="8"/>
          <ac:spMkLst>
            <pc:docMk/>
            <pc:sldMk cId="3013625317" sldId="575"/>
            <ac:spMk id="4" creationId="{9447D0D7-87CC-7150-8890-02777C30ACA1}"/>
          </ac:spMkLst>
        </pc:spChg>
      </pc:sldChg>
      <pc:sldChg chg="modSp new mod">
        <pc:chgData name="Harold Chapman" userId="57e44368-ca69-43d1-ae46-e00dc75e6238" providerId="ADAL" clId="{8C58D8DD-3C11-425E-BDFA-84B8221E1322}" dt="2023-03-01T20:36:29.274" v="31"/>
        <pc:sldMkLst>
          <pc:docMk/>
          <pc:sldMk cId="1488838414" sldId="576"/>
        </pc:sldMkLst>
        <pc:spChg chg="mod">
          <ac:chgData name="Harold Chapman" userId="57e44368-ca69-43d1-ae46-e00dc75e6238" providerId="ADAL" clId="{8C58D8DD-3C11-425E-BDFA-84B8221E1322}" dt="2023-03-01T20:36:27.703" v="30" actId="20577"/>
          <ac:spMkLst>
            <pc:docMk/>
            <pc:sldMk cId="1488838414" sldId="576"/>
            <ac:spMk id="2" creationId="{C00CC7F3-2B41-AB99-CB98-814B707CDA52}"/>
          </ac:spMkLst>
        </pc:spChg>
        <pc:spChg chg="mod">
          <ac:chgData name="Harold Chapman" userId="57e44368-ca69-43d1-ae46-e00dc75e6238" providerId="ADAL" clId="{8C58D8DD-3C11-425E-BDFA-84B8221E1322}" dt="2023-03-01T20:36:29.274" v="31"/>
          <ac:spMkLst>
            <pc:docMk/>
            <pc:sldMk cId="1488838414" sldId="576"/>
            <ac:spMk id="3" creationId="{E4570A15-E56A-D4F0-93D7-0CB783FF5965}"/>
          </ac:spMkLst>
        </pc:spChg>
      </pc:sldChg>
      <pc:sldMasterChg chg="modSp modSldLayout">
        <pc:chgData name="Harold Chapman" userId="57e44368-ca69-43d1-ae46-e00dc75e6238" providerId="ADAL" clId="{8C58D8DD-3C11-425E-BDFA-84B8221E1322}" dt="2023-03-01T20:27:58.408" v="0"/>
        <pc:sldMasterMkLst>
          <pc:docMk/>
          <pc:sldMasterMk cId="2331378497" sldId="2147483660"/>
        </pc:sldMasterMkLst>
        <pc:spChg chg="mod">
          <ac:chgData name="Harold Chapman" userId="57e44368-ca69-43d1-ae46-e00dc75e6238" providerId="ADAL" clId="{8C58D8DD-3C11-425E-BDFA-84B8221E1322}" dt="2023-03-01T20:27:58.408" v="0"/>
          <ac:spMkLst>
            <pc:docMk/>
            <pc:sldMasterMk cId="2331378497" sldId="2147483660"/>
            <ac:spMk id="1027"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ac:spMk id="1030"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ac:spMk id="1032" creationId="{00000000-0000-0000-0000-000000000000}"/>
          </ac:spMkLst>
        </pc:spChg>
        <pc:picChg chg="mod">
          <ac:chgData name="Harold Chapman" userId="57e44368-ca69-43d1-ae46-e00dc75e6238" providerId="ADAL" clId="{8C58D8DD-3C11-425E-BDFA-84B8221E1322}" dt="2023-03-01T20:27:58.408" v="0"/>
          <ac:picMkLst>
            <pc:docMk/>
            <pc:sldMasterMk cId="2331378497" sldId="2147483660"/>
            <ac:picMk id="2" creationId="{00000000-0000-0000-0000-000000000000}"/>
          </ac:picMkLst>
        </pc:picChg>
        <pc:picChg chg="mod">
          <ac:chgData name="Harold Chapman" userId="57e44368-ca69-43d1-ae46-e00dc75e6238" providerId="ADAL" clId="{8C58D8DD-3C11-425E-BDFA-84B8221E1322}" dt="2023-03-01T20:27:58.408" v="0"/>
          <ac:picMkLst>
            <pc:docMk/>
            <pc:sldMasterMk cId="2331378497" sldId="2147483660"/>
            <ac:picMk id="1026" creationId="{00000000-0000-0000-0000-000000000000}"/>
          </ac:picMkLst>
        </pc:picChg>
        <pc:sldLayoutChg chg="modSp">
          <pc:chgData name="Harold Chapman" userId="57e44368-ca69-43d1-ae46-e00dc75e6238" providerId="ADAL" clId="{8C58D8DD-3C11-425E-BDFA-84B8221E1322}" dt="2023-03-01T20:27:58.408" v="0"/>
          <pc:sldLayoutMkLst>
            <pc:docMk/>
            <pc:sldMasterMk cId="2331378497" sldId="2147483660"/>
            <pc:sldLayoutMk cId="1168623773" sldId="2147483661"/>
          </pc:sldLayoutMkLst>
          <pc:spChg chg="mod">
            <ac:chgData name="Harold Chapman" userId="57e44368-ca69-43d1-ae46-e00dc75e6238" providerId="ADAL" clId="{8C58D8DD-3C11-425E-BDFA-84B8221E1322}" dt="2023-03-01T20:27:58.408" v="0"/>
            <ac:spMkLst>
              <pc:docMk/>
              <pc:sldMasterMk cId="2331378497" sldId="2147483660"/>
              <pc:sldLayoutMk cId="1168623773" sldId="2147483661"/>
              <ac:spMk id="8194" creationId="{00000000-0000-0000-0000-000000000000}"/>
            </ac:spMkLst>
          </pc:spChg>
          <pc:picChg chg="mod">
            <ac:chgData name="Harold Chapman" userId="57e44368-ca69-43d1-ae46-e00dc75e6238" providerId="ADAL" clId="{8C58D8DD-3C11-425E-BDFA-84B8221E1322}" dt="2023-03-01T20:27:58.408" v="0"/>
            <ac:picMkLst>
              <pc:docMk/>
              <pc:sldMasterMk cId="2331378497" sldId="2147483660"/>
              <pc:sldLayoutMk cId="1168623773" sldId="2147483661"/>
              <ac:picMk id="4" creationId="{00000000-0000-0000-0000-000000000000}"/>
            </ac:picMkLst>
          </pc:picChg>
          <pc:picChg chg="mod">
            <ac:chgData name="Harold Chapman" userId="57e44368-ca69-43d1-ae46-e00dc75e6238" providerId="ADAL" clId="{8C58D8DD-3C11-425E-BDFA-84B8221E1322}" dt="2023-03-01T20:27:58.408" v="0"/>
            <ac:picMkLst>
              <pc:docMk/>
              <pc:sldMasterMk cId="2331378497" sldId="2147483660"/>
              <pc:sldLayoutMk cId="1168623773" sldId="2147483661"/>
              <ac:picMk id="6" creationId="{00000000-0000-0000-0000-000000000000}"/>
            </ac:picMkLst>
          </pc:picChg>
          <pc:picChg chg="mod">
            <ac:chgData name="Harold Chapman" userId="57e44368-ca69-43d1-ae46-e00dc75e6238" providerId="ADAL" clId="{8C58D8DD-3C11-425E-BDFA-84B8221E1322}" dt="2023-03-01T20:27:58.408" v="0"/>
            <ac:picMkLst>
              <pc:docMk/>
              <pc:sldMasterMk cId="2331378497" sldId="2147483660"/>
              <pc:sldLayoutMk cId="1168623773" sldId="2147483661"/>
              <ac:picMk id="9" creationId="{00000000-0000-0000-0000-000000000000}"/>
            </ac:picMkLst>
          </pc:picChg>
        </pc:sldLayoutChg>
        <pc:sldLayoutChg chg="modSp">
          <pc:chgData name="Harold Chapman" userId="57e44368-ca69-43d1-ae46-e00dc75e6238" providerId="ADAL" clId="{8C58D8DD-3C11-425E-BDFA-84B8221E1322}" dt="2023-03-01T20:27:58.408" v="0"/>
          <pc:sldLayoutMkLst>
            <pc:docMk/>
            <pc:sldMasterMk cId="2331378497" sldId="2147483660"/>
            <pc:sldLayoutMk cId="1569773076" sldId="2147483662"/>
          </pc:sldLayoutMkLst>
          <pc:spChg chg="mod">
            <ac:chgData name="Harold Chapman" userId="57e44368-ca69-43d1-ae46-e00dc75e6238" providerId="ADAL" clId="{8C58D8DD-3C11-425E-BDFA-84B8221E1322}" dt="2023-03-01T20:27:58.408" v="0"/>
            <ac:spMkLst>
              <pc:docMk/>
              <pc:sldMasterMk cId="2331378497" sldId="2147483660"/>
              <pc:sldLayoutMk cId="1569773076" sldId="2147483662"/>
              <ac:spMk id="3"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1436940159" sldId="2147483663"/>
          </pc:sldLayoutMkLst>
          <pc:spChg chg="mod">
            <ac:chgData name="Harold Chapman" userId="57e44368-ca69-43d1-ae46-e00dc75e6238" providerId="ADAL" clId="{8C58D8DD-3C11-425E-BDFA-84B8221E1322}" dt="2023-03-01T20:27:58.408" v="0"/>
            <ac:spMkLst>
              <pc:docMk/>
              <pc:sldMasterMk cId="2331378497" sldId="2147483660"/>
              <pc:sldLayoutMk cId="1436940159" sldId="2147483663"/>
              <ac:spMk id="2"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3261436445" sldId="2147483664"/>
          </pc:sldLayoutMkLst>
          <pc:spChg chg="mod">
            <ac:chgData name="Harold Chapman" userId="57e44368-ca69-43d1-ae46-e00dc75e6238" providerId="ADAL" clId="{8C58D8DD-3C11-425E-BDFA-84B8221E1322}" dt="2023-03-01T20:27:58.408" v="0"/>
            <ac:spMkLst>
              <pc:docMk/>
              <pc:sldMasterMk cId="2331378497" sldId="2147483660"/>
              <pc:sldLayoutMk cId="3261436445" sldId="2147483664"/>
              <ac:spMk id="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61436445" sldId="2147483664"/>
              <ac:spMk id="3"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61436445" sldId="2147483664"/>
              <ac:spMk id="4"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61436445" sldId="2147483664"/>
              <ac:spMk id="5"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61436445" sldId="2147483664"/>
              <ac:spMk id="6"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1347789895" sldId="2147483665"/>
          </pc:sldLayoutMkLst>
          <pc:spChg chg="mod">
            <ac:chgData name="Harold Chapman" userId="57e44368-ca69-43d1-ae46-e00dc75e6238" providerId="ADAL" clId="{8C58D8DD-3C11-425E-BDFA-84B8221E1322}" dt="2023-03-01T20:27:58.408" v="0"/>
            <ac:spMkLst>
              <pc:docMk/>
              <pc:sldMasterMk cId="2331378497" sldId="2147483660"/>
              <pc:sldLayoutMk cId="1347789895" sldId="2147483665"/>
              <ac:spMk id="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1347789895" sldId="2147483665"/>
              <ac:spMk id="3"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1347789895" sldId="2147483665"/>
              <ac:spMk id="4"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1347789895" sldId="2147483665"/>
              <ac:spMk id="5"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1347789895" sldId="2147483665"/>
              <ac:spMk id="6"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2047613070" sldId="2147483666"/>
          </pc:sldLayoutMkLst>
          <pc:spChg chg="mod">
            <ac:chgData name="Harold Chapman" userId="57e44368-ca69-43d1-ae46-e00dc75e6238" providerId="ADAL" clId="{8C58D8DD-3C11-425E-BDFA-84B8221E1322}" dt="2023-03-01T20:27:58.408" v="0"/>
            <ac:spMkLst>
              <pc:docMk/>
              <pc:sldMasterMk cId="2331378497" sldId="2147483660"/>
              <pc:sldLayoutMk cId="2047613070" sldId="2147483666"/>
              <ac:spMk id="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2047613070" sldId="2147483666"/>
              <ac:spMk id="3"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39739856" sldId="2147483667"/>
          </pc:sldLayoutMkLst>
          <pc:spChg chg="mod">
            <ac:chgData name="Harold Chapman" userId="57e44368-ca69-43d1-ae46-e00dc75e6238" providerId="ADAL" clId="{8C58D8DD-3C11-425E-BDFA-84B8221E1322}" dt="2023-03-01T20:27:58.408" v="0"/>
            <ac:spMkLst>
              <pc:docMk/>
              <pc:sldMasterMk cId="2331378497" sldId="2147483660"/>
              <pc:sldLayoutMk cId="39739856" sldId="2147483667"/>
              <ac:spMk id="3"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9739856" sldId="2147483667"/>
              <ac:spMk id="4"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4016260515" sldId="2147483668"/>
          </pc:sldLayoutMkLst>
          <pc:spChg chg="mod">
            <ac:chgData name="Harold Chapman" userId="57e44368-ca69-43d1-ae46-e00dc75e6238" providerId="ADAL" clId="{8C58D8DD-3C11-425E-BDFA-84B8221E1322}" dt="2023-03-01T20:27:58.408" v="0"/>
            <ac:spMkLst>
              <pc:docMk/>
              <pc:sldMasterMk cId="2331378497" sldId="2147483660"/>
              <pc:sldLayoutMk cId="4016260515" sldId="2147483668"/>
              <ac:spMk id="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4016260515" sldId="2147483668"/>
              <ac:spMk id="3"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4016260515" sldId="2147483668"/>
              <ac:spMk id="4"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2088003684" sldId="2147483669"/>
          </pc:sldLayoutMkLst>
          <pc:spChg chg="mod">
            <ac:chgData name="Harold Chapman" userId="57e44368-ca69-43d1-ae46-e00dc75e6238" providerId="ADAL" clId="{8C58D8DD-3C11-425E-BDFA-84B8221E1322}" dt="2023-03-01T20:27:58.408" v="0"/>
            <ac:spMkLst>
              <pc:docMk/>
              <pc:sldMasterMk cId="2331378497" sldId="2147483660"/>
              <pc:sldLayoutMk cId="2088003684" sldId="2147483669"/>
              <ac:spMk id="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2088003684" sldId="2147483669"/>
              <ac:spMk id="3"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2088003684" sldId="2147483669"/>
              <ac:spMk id="4"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1515516780" sldId="2147483672"/>
          </pc:sldLayoutMkLst>
          <pc:spChg chg="mod">
            <ac:chgData name="Harold Chapman" userId="57e44368-ca69-43d1-ae46-e00dc75e6238" providerId="ADAL" clId="{8C58D8DD-3C11-425E-BDFA-84B8221E1322}" dt="2023-03-01T20:27:58.408" v="0"/>
            <ac:spMkLst>
              <pc:docMk/>
              <pc:sldMasterMk cId="2331378497" sldId="2147483660"/>
              <pc:sldLayoutMk cId="1515516780" sldId="2147483672"/>
              <ac:spMk id="8"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3223481829" sldId="2147483673"/>
          </pc:sldLayoutMkLst>
          <pc:spChg chg="mod">
            <ac:chgData name="Harold Chapman" userId="57e44368-ca69-43d1-ae46-e00dc75e6238" providerId="ADAL" clId="{8C58D8DD-3C11-425E-BDFA-84B8221E1322}" dt="2023-03-01T20:27:58.408" v="0"/>
            <ac:spMkLst>
              <pc:docMk/>
              <pc:sldMasterMk cId="2331378497" sldId="2147483660"/>
              <pc:sldLayoutMk cId="3223481829" sldId="2147483673"/>
              <ac:spMk id="32770"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23481829" sldId="2147483673"/>
              <ac:spMk id="32771"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23481829" sldId="2147483673"/>
              <ac:spMk id="3277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23481829" sldId="2147483673"/>
              <ac:spMk id="32773"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3223481829" sldId="2147483673"/>
              <ac:spMk id="32774"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957826737" sldId="2147483674"/>
          </pc:sldLayoutMkLst>
          <pc:spChg chg="mod">
            <ac:chgData name="Harold Chapman" userId="57e44368-ca69-43d1-ae46-e00dc75e6238" providerId="ADAL" clId="{8C58D8DD-3C11-425E-BDFA-84B8221E1322}" dt="2023-03-01T20:27:58.408" v="0"/>
            <ac:spMkLst>
              <pc:docMk/>
              <pc:sldMasterMk cId="2331378497" sldId="2147483660"/>
              <pc:sldLayoutMk cId="957826737" sldId="2147483674"/>
              <ac:spMk id="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957826737" sldId="2147483674"/>
              <ac:spMk id="3"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957826737" sldId="2147483674"/>
              <ac:spMk id="4"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2249452626" sldId="2147483675"/>
          </pc:sldLayoutMkLst>
          <pc:spChg chg="mod">
            <ac:chgData name="Harold Chapman" userId="57e44368-ca69-43d1-ae46-e00dc75e6238" providerId="ADAL" clId="{8C58D8DD-3C11-425E-BDFA-84B8221E1322}" dt="2023-03-01T20:27:58.408" v="0"/>
            <ac:spMkLst>
              <pc:docMk/>
              <pc:sldMasterMk cId="2331378497" sldId="2147483660"/>
              <pc:sldLayoutMk cId="2249452626" sldId="2147483675"/>
              <ac:spMk id="2"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111845160" sldId="2147483676"/>
          </pc:sldLayoutMkLst>
          <pc:spChg chg="mod">
            <ac:chgData name="Harold Chapman" userId="57e44368-ca69-43d1-ae46-e00dc75e6238" providerId="ADAL" clId="{8C58D8DD-3C11-425E-BDFA-84B8221E1322}" dt="2023-03-01T20:27:58.408" v="0"/>
            <ac:spMkLst>
              <pc:docMk/>
              <pc:sldMasterMk cId="2331378497" sldId="2147483660"/>
              <pc:sldLayoutMk cId="111845160" sldId="2147483676"/>
              <ac:spMk id="9" creationId="{00000000-0000-0000-0000-000000000000}"/>
            </ac:spMkLst>
          </pc:spChg>
        </pc:sldLayoutChg>
        <pc:sldLayoutChg chg="modSp">
          <pc:chgData name="Harold Chapman" userId="57e44368-ca69-43d1-ae46-e00dc75e6238" providerId="ADAL" clId="{8C58D8DD-3C11-425E-BDFA-84B8221E1322}" dt="2023-03-01T20:27:58.408" v="0"/>
          <pc:sldLayoutMkLst>
            <pc:docMk/>
            <pc:sldMasterMk cId="2331378497" sldId="2147483660"/>
            <pc:sldLayoutMk cId="1120928400" sldId="2147483677"/>
          </pc:sldLayoutMkLst>
          <pc:spChg chg="mod">
            <ac:chgData name="Harold Chapman" userId="57e44368-ca69-43d1-ae46-e00dc75e6238" providerId="ADAL" clId="{8C58D8DD-3C11-425E-BDFA-84B8221E1322}" dt="2023-03-01T20:27:58.408" v="0"/>
            <ac:spMkLst>
              <pc:docMk/>
              <pc:sldMasterMk cId="2331378497" sldId="2147483660"/>
              <pc:sldLayoutMk cId="1120928400" sldId="2147483677"/>
              <ac:spMk id="2" creationId="{00000000-0000-0000-0000-000000000000}"/>
            </ac:spMkLst>
          </pc:spChg>
          <pc:spChg chg="mod">
            <ac:chgData name="Harold Chapman" userId="57e44368-ca69-43d1-ae46-e00dc75e6238" providerId="ADAL" clId="{8C58D8DD-3C11-425E-BDFA-84B8221E1322}" dt="2023-03-01T20:27:58.408" v="0"/>
            <ac:spMkLst>
              <pc:docMk/>
              <pc:sldMasterMk cId="2331378497" sldId="2147483660"/>
              <pc:sldLayoutMk cId="1120928400" sldId="2147483677"/>
              <ac:spMk id="9" creationId="{00000000-0000-0000-0000-000000000000}"/>
            </ac:spMkLst>
          </pc:spChg>
        </pc:sldLayoutChg>
      </pc:sldMasterChg>
      <pc:sldMasterChg chg="modSp modSldLayout">
        <pc:chgData name="Harold Chapman" userId="57e44368-ca69-43d1-ae46-e00dc75e6238" providerId="ADAL" clId="{8C58D8DD-3C11-425E-BDFA-84B8221E1322}" dt="2023-03-01T20:27:58.408" v="0"/>
        <pc:sldMasterMkLst>
          <pc:docMk/>
          <pc:sldMasterMk cId="922611391" sldId="2147483691"/>
        </pc:sldMasterMkLst>
        <pc:spChg chg="mod">
          <ac:chgData name="Harold Chapman" userId="57e44368-ca69-43d1-ae46-e00dc75e6238" providerId="ADAL" clId="{8C58D8DD-3C11-425E-BDFA-84B8221E1322}" dt="2023-03-01T20:27:58.408" v="0"/>
          <ac:spMkLst>
            <pc:docMk/>
            <pc:sldMasterMk cId="922611391" sldId="2147483691"/>
            <ac:spMk id="2" creationId="{D7C3BF65-5FAB-F50E-B268-00E0E49B6BEF}"/>
          </ac:spMkLst>
        </pc:spChg>
        <pc:spChg chg="mod">
          <ac:chgData name="Harold Chapman" userId="57e44368-ca69-43d1-ae46-e00dc75e6238" providerId="ADAL" clId="{8C58D8DD-3C11-425E-BDFA-84B8221E1322}" dt="2023-03-01T20:27:58.408" v="0"/>
          <ac:spMkLst>
            <pc:docMk/>
            <pc:sldMasterMk cId="922611391" sldId="2147483691"/>
            <ac:spMk id="3" creationId="{ECB0C7D2-6866-4E89-FEE9-69278C0CF427}"/>
          </ac:spMkLst>
        </pc:spChg>
        <pc:spChg chg="mod">
          <ac:chgData name="Harold Chapman" userId="57e44368-ca69-43d1-ae46-e00dc75e6238" providerId="ADAL" clId="{8C58D8DD-3C11-425E-BDFA-84B8221E1322}" dt="2023-03-01T20:27:58.408" v="0"/>
          <ac:spMkLst>
            <pc:docMk/>
            <pc:sldMasterMk cId="922611391" sldId="2147483691"/>
            <ac:spMk id="4" creationId="{29A4BFEA-98B1-8150-3FA4-A0A9C8D2B905}"/>
          </ac:spMkLst>
        </pc:spChg>
        <pc:spChg chg="mod">
          <ac:chgData name="Harold Chapman" userId="57e44368-ca69-43d1-ae46-e00dc75e6238" providerId="ADAL" clId="{8C58D8DD-3C11-425E-BDFA-84B8221E1322}" dt="2023-03-01T20:27:58.408" v="0"/>
          <ac:spMkLst>
            <pc:docMk/>
            <pc:sldMasterMk cId="922611391" sldId="2147483691"/>
            <ac:spMk id="5" creationId="{F8CEC930-8509-80F7-730D-641200CBB782}"/>
          </ac:spMkLst>
        </pc:spChg>
        <pc:spChg chg="mod">
          <ac:chgData name="Harold Chapman" userId="57e44368-ca69-43d1-ae46-e00dc75e6238" providerId="ADAL" clId="{8C58D8DD-3C11-425E-BDFA-84B8221E1322}" dt="2023-03-01T20:27:58.408" v="0"/>
          <ac:spMkLst>
            <pc:docMk/>
            <pc:sldMasterMk cId="922611391" sldId="2147483691"/>
            <ac:spMk id="6" creationId="{C7C5E274-0D9B-059E-D1DA-F68BDD3694C5}"/>
          </ac:spMkLst>
        </pc:spChg>
        <pc:sldLayoutChg chg="modSp">
          <pc:chgData name="Harold Chapman" userId="57e44368-ca69-43d1-ae46-e00dc75e6238" providerId="ADAL" clId="{8C58D8DD-3C11-425E-BDFA-84B8221E1322}" dt="2023-03-01T20:27:58.408" v="0"/>
          <pc:sldLayoutMkLst>
            <pc:docMk/>
            <pc:sldMasterMk cId="922611391" sldId="2147483691"/>
            <pc:sldLayoutMk cId="1796827110" sldId="2147483692"/>
          </pc:sldLayoutMkLst>
          <pc:spChg chg="mod">
            <ac:chgData name="Harold Chapman" userId="57e44368-ca69-43d1-ae46-e00dc75e6238" providerId="ADAL" clId="{8C58D8DD-3C11-425E-BDFA-84B8221E1322}" dt="2023-03-01T20:27:58.408" v="0"/>
            <ac:spMkLst>
              <pc:docMk/>
              <pc:sldMasterMk cId="922611391" sldId="2147483691"/>
              <pc:sldLayoutMk cId="1796827110" sldId="2147483692"/>
              <ac:spMk id="2" creationId="{63A998D3-0083-C1A7-C484-C584C47A53AB}"/>
            </ac:spMkLst>
          </pc:spChg>
          <pc:spChg chg="mod">
            <ac:chgData name="Harold Chapman" userId="57e44368-ca69-43d1-ae46-e00dc75e6238" providerId="ADAL" clId="{8C58D8DD-3C11-425E-BDFA-84B8221E1322}" dt="2023-03-01T20:27:58.408" v="0"/>
            <ac:spMkLst>
              <pc:docMk/>
              <pc:sldMasterMk cId="922611391" sldId="2147483691"/>
              <pc:sldLayoutMk cId="1796827110" sldId="2147483692"/>
              <ac:spMk id="3" creationId="{04E938A3-FA50-0F6F-632D-E29FD5D0A40C}"/>
            </ac:spMkLst>
          </pc:spChg>
          <pc:picChg chg="mod">
            <ac:chgData name="Harold Chapman" userId="57e44368-ca69-43d1-ae46-e00dc75e6238" providerId="ADAL" clId="{8C58D8DD-3C11-425E-BDFA-84B8221E1322}" dt="2023-03-01T20:27:58.408" v="0"/>
            <ac:picMkLst>
              <pc:docMk/>
              <pc:sldMasterMk cId="922611391" sldId="2147483691"/>
              <pc:sldLayoutMk cId="1796827110" sldId="2147483692"/>
              <ac:picMk id="10" creationId="{8526D5FB-DE38-F13C-54AB-1EC018301299}"/>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3839233748" sldId="2147483693"/>
          </pc:sldLayoutMkLst>
          <pc:picChg chg="mod">
            <ac:chgData name="Harold Chapman" userId="57e44368-ca69-43d1-ae46-e00dc75e6238" providerId="ADAL" clId="{8C58D8DD-3C11-425E-BDFA-84B8221E1322}" dt="2023-03-01T20:27:58.408" v="0"/>
            <ac:picMkLst>
              <pc:docMk/>
              <pc:sldMasterMk cId="922611391" sldId="2147483691"/>
              <pc:sldLayoutMk cId="3839233748" sldId="2147483693"/>
              <ac:picMk id="9" creationId="{2EB658B6-8A99-A7A1-7545-656503862FE8}"/>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1042922024" sldId="2147483694"/>
          </pc:sldLayoutMkLst>
          <pc:spChg chg="mod">
            <ac:chgData name="Harold Chapman" userId="57e44368-ca69-43d1-ae46-e00dc75e6238" providerId="ADAL" clId="{8C58D8DD-3C11-425E-BDFA-84B8221E1322}" dt="2023-03-01T20:27:58.408" v="0"/>
            <ac:spMkLst>
              <pc:docMk/>
              <pc:sldMasterMk cId="922611391" sldId="2147483691"/>
              <pc:sldLayoutMk cId="1042922024" sldId="2147483694"/>
              <ac:spMk id="2" creationId="{EDCC3079-9ADD-38E6-74AF-ED7BA56648B9}"/>
            </ac:spMkLst>
          </pc:spChg>
          <pc:spChg chg="mod">
            <ac:chgData name="Harold Chapman" userId="57e44368-ca69-43d1-ae46-e00dc75e6238" providerId="ADAL" clId="{8C58D8DD-3C11-425E-BDFA-84B8221E1322}" dt="2023-03-01T20:27:58.408" v="0"/>
            <ac:spMkLst>
              <pc:docMk/>
              <pc:sldMasterMk cId="922611391" sldId="2147483691"/>
              <pc:sldLayoutMk cId="1042922024" sldId="2147483694"/>
              <ac:spMk id="3" creationId="{66ADBADA-DAC9-D85C-FBCB-36CFDDC61A22}"/>
            </ac:spMkLst>
          </pc:spChg>
          <pc:picChg chg="mod">
            <ac:chgData name="Harold Chapman" userId="57e44368-ca69-43d1-ae46-e00dc75e6238" providerId="ADAL" clId="{8C58D8DD-3C11-425E-BDFA-84B8221E1322}" dt="2023-03-01T20:27:58.408" v="0"/>
            <ac:picMkLst>
              <pc:docMk/>
              <pc:sldMasterMk cId="922611391" sldId="2147483691"/>
              <pc:sldLayoutMk cId="1042922024" sldId="2147483694"/>
              <ac:picMk id="9" creationId="{1E33DF60-89C3-29BB-2035-72F18B30A03B}"/>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2919339716" sldId="2147483695"/>
          </pc:sldLayoutMkLst>
          <pc:spChg chg="mod">
            <ac:chgData name="Harold Chapman" userId="57e44368-ca69-43d1-ae46-e00dc75e6238" providerId="ADAL" clId="{8C58D8DD-3C11-425E-BDFA-84B8221E1322}" dt="2023-03-01T20:27:58.408" v="0"/>
            <ac:spMkLst>
              <pc:docMk/>
              <pc:sldMasterMk cId="922611391" sldId="2147483691"/>
              <pc:sldLayoutMk cId="2919339716" sldId="2147483695"/>
              <ac:spMk id="3" creationId="{370C9AEF-9038-A361-9CA7-51A89A8A0732}"/>
            </ac:spMkLst>
          </pc:spChg>
          <pc:spChg chg="mod">
            <ac:chgData name="Harold Chapman" userId="57e44368-ca69-43d1-ae46-e00dc75e6238" providerId="ADAL" clId="{8C58D8DD-3C11-425E-BDFA-84B8221E1322}" dt="2023-03-01T20:27:58.408" v="0"/>
            <ac:spMkLst>
              <pc:docMk/>
              <pc:sldMasterMk cId="922611391" sldId="2147483691"/>
              <pc:sldLayoutMk cId="2919339716" sldId="2147483695"/>
              <ac:spMk id="4" creationId="{00507B2C-FAA4-70C0-CF24-3651A766A29F}"/>
            </ac:spMkLst>
          </pc:spChg>
          <pc:picChg chg="mod">
            <ac:chgData name="Harold Chapman" userId="57e44368-ca69-43d1-ae46-e00dc75e6238" providerId="ADAL" clId="{8C58D8DD-3C11-425E-BDFA-84B8221E1322}" dt="2023-03-01T20:27:58.408" v="0"/>
            <ac:picMkLst>
              <pc:docMk/>
              <pc:sldMasterMk cId="922611391" sldId="2147483691"/>
              <pc:sldLayoutMk cId="2919339716" sldId="2147483695"/>
              <ac:picMk id="9" creationId="{1D376F2E-A176-0E91-9468-C09A341D76CF}"/>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457231445" sldId="2147483696"/>
          </pc:sldLayoutMkLst>
          <pc:spChg chg="mod">
            <ac:chgData name="Harold Chapman" userId="57e44368-ca69-43d1-ae46-e00dc75e6238" providerId="ADAL" clId="{8C58D8DD-3C11-425E-BDFA-84B8221E1322}" dt="2023-03-01T20:27:58.408" v="0"/>
            <ac:spMkLst>
              <pc:docMk/>
              <pc:sldMasterMk cId="922611391" sldId="2147483691"/>
              <pc:sldLayoutMk cId="457231445" sldId="2147483696"/>
              <ac:spMk id="2" creationId="{B85006AE-CA5B-F7DE-6013-15F3B9D184AA}"/>
            </ac:spMkLst>
          </pc:spChg>
          <pc:spChg chg="mod">
            <ac:chgData name="Harold Chapman" userId="57e44368-ca69-43d1-ae46-e00dc75e6238" providerId="ADAL" clId="{8C58D8DD-3C11-425E-BDFA-84B8221E1322}" dt="2023-03-01T20:27:58.408" v="0"/>
            <ac:spMkLst>
              <pc:docMk/>
              <pc:sldMasterMk cId="922611391" sldId="2147483691"/>
              <pc:sldLayoutMk cId="457231445" sldId="2147483696"/>
              <ac:spMk id="3" creationId="{59488CB6-BF8A-883B-C781-D6B0B2A055C9}"/>
            </ac:spMkLst>
          </pc:spChg>
          <pc:spChg chg="mod">
            <ac:chgData name="Harold Chapman" userId="57e44368-ca69-43d1-ae46-e00dc75e6238" providerId="ADAL" clId="{8C58D8DD-3C11-425E-BDFA-84B8221E1322}" dt="2023-03-01T20:27:58.408" v="0"/>
            <ac:spMkLst>
              <pc:docMk/>
              <pc:sldMasterMk cId="922611391" sldId="2147483691"/>
              <pc:sldLayoutMk cId="457231445" sldId="2147483696"/>
              <ac:spMk id="4" creationId="{701CDBDF-55C0-E0A0-6123-D397A0D727A4}"/>
            </ac:spMkLst>
          </pc:spChg>
          <pc:spChg chg="mod">
            <ac:chgData name="Harold Chapman" userId="57e44368-ca69-43d1-ae46-e00dc75e6238" providerId="ADAL" clId="{8C58D8DD-3C11-425E-BDFA-84B8221E1322}" dt="2023-03-01T20:27:58.408" v="0"/>
            <ac:spMkLst>
              <pc:docMk/>
              <pc:sldMasterMk cId="922611391" sldId="2147483691"/>
              <pc:sldLayoutMk cId="457231445" sldId="2147483696"/>
              <ac:spMk id="5" creationId="{239FC067-CA82-C764-7CAE-9A2DC8D0F7CD}"/>
            </ac:spMkLst>
          </pc:spChg>
          <pc:spChg chg="mod">
            <ac:chgData name="Harold Chapman" userId="57e44368-ca69-43d1-ae46-e00dc75e6238" providerId="ADAL" clId="{8C58D8DD-3C11-425E-BDFA-84B8221E1322}" dt="2023-03-01T20:27:58.408" v="0"/>
            <ac:spMkLst>
              <pc:docMk/>
              <pc:sldMasterMk cId="922611391" sldId="2147483691"/>
              <pc:sldLayoutMk cId="457231445" sldId="2147483696"/>
              <ac:spMk id="6" creationId="{383620EB-2558-60E1-3ACC-1C4DA2E0E1A9}"/>
            </ac:spMkLst>
          </pc:spChg>
          <pc:picChg chg="mod">
            <ac:chgData name="Harold Chapman" userId="57e44368-ca69-43d1-ae46-e00dc75e6238" providerId="ADAL" clId="{8C58D8DD-3C11-425E-BDFA-84B8221E1322}" dt="2023-03-01T20:27:58.408" v="0"/>
            <ac:picMkLst>
              <pc:docMk/>
              <pc:sldMasterMk cId="922611391" sldId="2147483691"/>
              <pc:sldLayoutMk cId="457231445" sldId="2147483696"/>
              <ac:picMk id="11" creationId="{87962A49-05B9-15E2-8A8B-DC6ADA54CE8A}"/>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4007296246" sldId="2147483697"/>
          </pc:sldLayoutMkLst>
          <pc:picChg chg="mod">
            <ac:chgData name="Harold Chapman" userId="57e44368-ca69-43d1-ae46-e00dc75e6238" providerId="ADAL" clId="{8C58D8DD-3C11-425E-BDFA-84B8221E1322}" dt="2023-03-01T20:27:58.408" v="0"/>
            <ac:picMkLst>
              <pc:docMk/>
              <pc:sldMasterMk cId="922611391" sldId="2147483691"/>
              <pc:sldLayoutMk cId="4007296246" sldId="2147483697"/>
              <ac:picMk id="7" creationId="{F44A6719-DA16-527C-DB28-C74903D87200}"/>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2957860110" sldId="2147483698"/>
          </pc:sldLayoutMkLst>
          <pc:picChg chg="mod">
            <ac:chgData name="Harold Chapman" userId="57e44368-ca69-43d1-ae46-e00dc75e6238" providerId="ADAL" clId="{8C58D8DD-3C11-425E-BDFA-84B8221E1322}" dt="2023-03-01T20:27:58.408" v="0"/>
            <ac:picMkLst>
              <pc:docMk/>
              <pc:sldMasterMk cId="922611391" sldId="2147483691"/>
              <pc:sldLayoutMk cId="2957860110" sldId="2147483698"/>
              <ac:picMk id="6" creationId="{E2E14353-5238-715E-A956-83D135D054FF}"/>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3149798381" sldId="2147483699"/>
          </pc:sldLayoutMkLst>
          <pc:spChg chg="mod">
            <ac:chgData name="Harold Chapman" userId="57e44368-ca69-43d1-ae46-e00dc75e6238" providerId="ADAL" clId="{8C58D8DD-3C11-425E-BDFA-84B8221E1322}" dt="2023-03-01T20:27:58.408" v="0"/>
            <ac:spMkLst>
              <pc:docMk/>
              <pc:sldMasterMk cId="922611391" sldId="2147483691"/>
              <pc:sldLayoutMk cId="3149798381" sldId="2147483699"/>
              <ac:spMk id="2" creationId="{A9DC24C1-099B-3600-B766-280EBCBD5AFA}"/>
            </ac:spMkLst>
          </pc:spChg>
          <pc:spChg chg="mod">
            <ac:chgData name="Harold Chapman" userId="57e44368-ca69-43d1-ae46-e00dc75e6238" providerId="ADAL" clId="{8C58D8DD-3C11-425E-BDFA-84B8221E1322}" dt="2023-03-01T20:27:58.408" v="0"/>
            <ac:spMkLst>
              <pc:docMk/>
              <pc:sldMasterMk cId="922611391" sldId="2147483691"/>
              <pc:sldLayoutMk cId="3149798381" sldId="2147483699"/>
              <ac:spMk id="3" creationId="{9F1A836D-5484-06F9-4027-088179217D39}"/>
            </ac:spMkLst>
          </pc:spChg>
          <pc:spChg chg="mod">
            <ac:chgData name="Harold Chapman" userId="57e44368-ca69-43d1-ae46-e00dc75e6238" providerId="ADAL" clId="{8C58D8DD-3C11-425E-BDFA-84B8221E1322}" dt="2023-03-01T20:27:58.408" v="0"/>
            <ac:spMkLst>
              <pc:docMk/>
              <pc:sldMasterMk cId="922611391" sldId="2147483691"/>
              <pc:sldLayoutMk cId="3149798381" sldId="2147483699"/>
              <ac:spMk id="4" creationId="{DC8ED8CF-33E1-AC60-B1E3-83A1A9023BE1}"/>
            </ac:spMkLst>
          </pc:spChg>
          <pc:picChg chg="mod">
            <ac:chgData name="Harold Chapman" userId="57e44368-ca69-43d1-ae46-e00dc75e6238" providerId="ADAL" clId="{8C58D8DD-3C11-425E-BDFA-84B8221E1322}" dt="2023-03-01T20:27:58.408" v="0"/>
            <ac:picMkLst>
              <pc:docMk/>
              <pc:sldMasterMk cId="922611391" sldId="2147483691"/>
              <pc:sldLayoutMk cId="3149798381" sldId="2147483699"/>
              <ac:picMk id="9" creationId="{380363C0-15CC-0937-9AE2-021245A6395A}"/>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2710996286" sldId="2147483700"/>
          </pc:sldLayoutMkLst>
          <pc:spChg chg="mod">
            <ac:chgData name="Harold Chapman" userId="57e44368-ca69-43d1-ae46-e00dc75e6238" providerId="ADAL" clId="{8C58D8DD-3C11-425E-BDFA-84B8221E1322}" dt="2023-03-01T20:27:58.408" v="0"/>
            <ac:spMkLst>
              <pc:docMk/>
              <pc:sldMasterMk cId="922611391" sldId="2147483691"/>
              <pc:sldLayoutMk cId="2710996286" sldId="2147483700"/>
              <ac:spMk id="2" creationId="{5B7C03C7-3A1C-3AAC-59A8-165610233702}"/>
            </ac:spMkLst>
          </pc:spChg>
          <pc:spChg chg="mod">
            <ac:chgData name="Harold Chapman" userId="57e44368-ca69-43d1-ae46-e00dc75e6238" providerId="ADAL" clId="{8C58D8DD-3C11-425E-BDFA-84B8221E1322}" dt="2023-03-01T20:27:58.408" v="0"/>
            <ac:spMkLst>
              <pc:docMk/>
              <pc:sldMasterMk cId="922611391" sldId="2147483691"/>
              <pc:sldLayoutMk cId="2710996286" sldId="2147483700"/>
              <ac:spMk id="3" creationId="{C7C4A6D6-28BB-53EC-C813-9FF738EC0B90}"/>
            </ac:spMkLst>
          </pc:spChg>
          <pc:spChg chg="mod">
            <ac:chgData name="Harold Chapman" userId="57e44368-ca69-43d1-ae46-e00dc75e6238" providerId="ADAL" clId="{8C58D8DD-3C11-425E-BDFA-84B8221E1322}" dt="2023-03-01T20:27:58.408" v="0"/>
            <ac:spMkLst>
              <pc:docMk/>
              <pc:sldMasterMk cId="922611391" sldId="2147483691"/>
              <pc:sldLayoutMk cId="2710996286" sldId="2147483700"/>
              <ac:spMk id="4" creationId="{25F09F29-37CE-CE89-DB8F-66B805444929}"/>
            </ac:spMkLst>
          </pc:spChg>
          <pc:picChg chg="mod">
            <ac:chgData name="Harold Chapman" userId="57e44368-ca69-43d1-ae46-e00dc75e6238" providerId="ADAL" clId="{8C58D8DD-3C11-425E-BDFA-84B8221E1322}" dt="2023-03-01T20:27:58.408" v="0"/>
            <ac:picMkLst>
              <pc:docMk/>
              <pc:sldMasterMk cId="922611391" sldId="2147483691"/>
              <pc:sldLayoutMk cId="2710996286" sldId="2147483700"/>
              <ac:picMk id="9" creationId="{7EA1A608-50C8-224D-236D-5B2879387788}"/>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1677627813" sldId="2147483701"/>
          </pc:sldLayoutMkLst>
          <pc:picChg chg="mod">
            <ac:chgData name="Harold Chapman" userId="57e44368-ca69-43d1-ae46-e00dc75e6238" providerId="ADAL" clId="{8C58D8DD-3C11-425E-BDFA-84B8221E1322}" dt="2023-03-01T20:27:58.408" v="0"/>
            <ac:picMkLst>
              <pc:docMk/>
              <pc:sldMasterMk cId="922611391" sldId="2147483691"/>
              <pc:sldLayoutMk cId="1677627813" sldId="2147483701"/>
              <ac:picMk id="8" creationId="{17D3EDDB-7AE1-35D3-DD80-AB107F3212D4}"/>
            </ac:picMkLst>
          </pc:picChg>
        </pc:sldLayoutChg>
        <pc:sldLayoutChg chg="modSp">
          <pc:chgData name="Harold Chapman" userId="57e44368-ca69-43d1-ae46-e00dc75e6238" providerId="ADAL" clId="{8C58D8DD-3C11-425E-BDFA-84B8221E1322}" dt="2023-03-01T20:27:58.408" v="0"/>
          <pc:sldLayoutMkLst>
            <pc:docMk/>
            <pc:sldMasterMk cId="922611391" sldId="2147483691"/>
            <pc:sldLayoutMk cId="3420557813" sldId="2147483702"/>
          </pc:sldLayoutMkLst>
          <pc:spChg chg="mod">
            <ac:chgData name="Harold Chapman" userId="57e44368-ca69-43d1-ae46-e00dc75e6238" providerId="ADAL" clId="{8C58D8DD-3C11-425E-BDFA-84B8221E1322}" dt="2023-03-01T20:27:58.408" v="0"/>
            <ac:spMkLst>
              <pc:docMk/>
              <pc:sldMasterMk cId="922611391" sldId="2147483691"/>
              <pc:sldLayoutMk cId="3420557813" sldId="2147483702"/>
              <ac:spMk id="2" creationId="{EEF40346-941B-2E94-3E79-72D8FDAB34B3}"/>
            </ac:spMkLst>
          </pc:spChg>
          <pc:spChg chg="mod">
            <ac:chgData name="Harold Chapman" userId="57e44368-ca69-43d1-ae46-e00dc75e6238" providerId="ADAL" clId="{8C58D8DD-3C11-425E-BDFA-84B8221E1322}" dt="2023-03-01T20:27:58.408" v="0"/>
            <ac:spMkLst>
              <pc:docMk/>
              <pc:sldMasterMk cId="922611391" sldId="2147483691"/>
              <pc:sldLayoutMk cId="3420557813" sldId="2147483702"/>
              <ac:spMk id="3" creationId="{46FA2FFB-AC94-DF63-5C8B-9C0205E8C5BA}"/>
            </ac:spMkLst>
          </pc:spChg>
          <pc:picChg chg="mod">
            <ac:chgData name="Harold Chapman" userId="57e44368-ca69-43d1-ae46-e00dc75e6238" providerId="ADAL" clId="{8C58D8DD-3C11-425E-BDFA-84B8221E1322}" dt="2023-03-01T20:27:58.408" v="0"/>
            <ac:picMkLst>
              <pc:docMk/>
              <pc:sldMasterMk cId="922611391" sldId="2147483691"/>
              <pc:sldLayoutMk cId="3420557813" sldId="2147483702"/>
              <ac:picMk id="8" creationId="{65663AFE-B600-F9E9-A31C-71EF99FAB95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1805B-0623-4979-B36A-08F4033EC29F}" type="datetimeFigureOut">
              <a:rPr lang="en-US" smtClean="0"/>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87A80-B43C-4706-BFC4-C8CE366C8A1E}" type="slidenum">
              <a:rPr lang="en-US" smtClean="0"/>
              <a:t>‹#›</a:t>
            </a:fld>
            <a:endParaRPr lang="en-US" dirty="0"/>
          </a:p>
        </p:txBody>
      </p:sp>
    </p:spTree>
    <p:extLst>
      <p:ext uri="{BB962C8B-B14F-4D97-AF65-F5344CB8AC3E}">
        <p14:creationId xmlns:p14="http://schemas.microsoft.com/office/powerpoint/2010/main" val="86391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685800" y="1143000"/>
            <a:ext cx="5486400" cy="3086100"/>
          </a:xfrm>
          <a:ln/>
        </p:spPr>
      </p:sp>
      <p:sp>
        <p:nvSpPr>
          <p:cNvPr id="183299" name="Notes Placeholder 2"/>
          <p:cNvSpPr>
            <a:spLocks noGrp="1"/>
          </p:cNvSpPr>
          <p:nvPr>
            <p:ph type="body" idx="1"/>
          </p:nvPr>
        </p:nvSpPr>
        <p:spPr>
          <a:noFill/>
          <a:ln/>
        </p:spPr>
        <p:txBody>
          <a:bodyPr/>
          <a:lstStyle/>
          <a:p>
            <a:pPr eaLnBrk="1" hangingPunct="1"/>
            <a:r>
              <a:rPr lang="en-US" u="sng"/>
              <a:t>VERY IMPORTANT:  </a:t>
            </a:r>
            <a:r>
              <a:rPr lang="en-US"/>
              <a:t>Cause analysis is the heart of the A-3  Problem solving format and the PTRS method of problem solving.  Facts and Data are just that, facts and data.  By themselves they do not provide the answer. Using facts and data are meant to lead you in a direction, they are not stand alone tools.  Analysis, interpretation, and </a:t>
            </a:r>
            <a:r>
              <a:rPr lang="en-US" u="sng"/>
              <a:t>observation</a:t>
            </a:r>
            <a:r>
              <a:rPr lang="en-US"/>
              <a:t> will now take over to find </a:t>
            </a:r>
            <a:r>
              <a:rPr lang="en-US" b="1"/>
              <a:t>The Answer</a:t>
            </a:r>
            <a:r>
              <a:rPr lang="en-US"/>
              <a:t>. </a:t>
            </a:r>
          </a:p>
          <a:p>
            <a:pPr eaLnBrk="1" hangingPunct="1"/>
            <a:endParaRPr lang="en-US"/>
          </a:p>
          <a:p>
            <a:pPr eaLnBrk="1" hangingPunct="1"/>
            <a:r>
              <a:rPr lang="en-US"/>
              <a:t>The search for the Root Cause may not follow linear thinking.  Allow branches and restarts to clarify and challenge assumptions.  Gather additional facts and observations as needed to uncover the Root Cause.</a:t>
            </a:r>
          </a:p>
          <a:p>
            <a:pPr eaLnBrk="1" hangingPunct="1"/>
            <a:endParaRPr lang="en-US"/>
          </a:p>
          <a:p>
            <a:pPr eaLnBrk="1" hangingPunct="1"/>
            <a:r>
              <a:rPr lang="en-US"/>
              <a:t>It is possible and actually likely that you will ask “Why” more than five times to arrive at the Root Cause.</a:t>
            </a:r>
          </a:p>
          <a:p>
            <a:pPr eaLnBrk="1" hangingPunct="1"/>
            <a:endParaRPr lang="en-US"/>
          </a:p>
          <a:p>
            <a:pPr eaLnBrk="1" hangingPunct="1"/>
            <a:r>
              <a:rPr lang="en-US"/>
              <a:t>This is the  5 Whys, not the 5 Who’s or the 5 Guesses (also not the 5 Whines)  Move to the next Why after gathering Data and Facts.</a:t>
            </a:r>
          </a:p>
        </p:txBody>
      </p:sp>
      <p:sp>
        <p:nvSpPr>
          <p:cNvPr id="4" name="Slide Number Placeholder 3"/>
          <p:cNvSpPr>
            <a:spLocks noGrp="1"/>
          </p:cNvSpPr>
          <p:nvPr>
            <p:ph type="sldNum" sz="quarter" idx="5"/>
          </p:nvPr>
        </p:nvSpPr>
        <p:spPr/>
        <p:txBody>
          <a:bodyPr/>
          <a:lstStyle/>
          <a:p>
            <a:pPr>
              <a:defRPr/>
            </a:pPr>
            <a:fld id="{C412825A-C8B9-4C42-8F08-E927C7A924E9}"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85800" y="1143000"/>
            <a:ext cx="5486400" cy="308610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cs typeface="Arial" pitchFamily="34" charset="0"/>
              </a:rPr>
              <a:t>If we just clean up the floor, we haven’t really solved a problem at all. We must continue to ask WHY.</a:t>
            </a:r>
          </a:p>
          <a:p>
            <a:endParaRPr lang="en-US">
              <a:latin typeface="Arial" pitchFamily="34" charset="0"/>
              <a:cs typeface="Arial" pitchFamily="34" charset="0"/>
            </a:endParaRPr>
          </a:p>
          <a:p>
            <a:r>
              <a:rPr lang="en-US">
                <a:latin typeface="Arial" pitchFamily="34" charset="0"/>
                <a:cs typeface="Arial" pitchFamily="34" charset="0"/>
              </a:rPr>
              <a:t>Each why can have a counter measure, but that doesn’t mean we are done. That why becomes our new problem and we have to ask Why for that problem. We repeat until we have the root cause.</a:t>
            </a:r>
          </a:p>
          <a:p>
            <a:endParaRPr lang="en-US">
              <a:latin typeface="Arial" pitchFamily="34" charset="0"/>
              <a:cs typeface="Arial" pitchFamily="34" charset="0"/>
            </a:endParaRPr>
          </a:p>
          <a:p>
            <a:r>
              <a:rPr lang="en-US">
                <a:latin typeface="Arial" pitchFamily="34" charset="0"/>
                <a:cs typeface="Arial" pitchFamily="34" charset="0"/>
              </a:rPr>
              <a:t>There can be multiple answers to “Why,” which can trigger more 5Why’s. </a:t>
            </a:r>
          </a:p>
          <a:p>
            <a:endParaRPr lang="en-US">
              <a:latin typeface="Arial" pitchFamily="34" charset="0"/>
              <a:cs typeface="Arial" pitchFamily="34" charset="0"/>
            </a:endParaRPr>
          </a:p>
          <a:p>
            <a:r>
              <a:rPr lang="en-US">
                <a:latin typeface="Arial" pitchFamily="34" charset="0"/>
                <a:cs typeface="Arial" pitchFamily="34" charset="0"/>
              </a:rPr>
              <a:t>The can be less or more than 5 Why’s the goal is to ask the complete number of Why’s to find the root cause.</a:t>
            </a:r>
          </a:p>
          <a:p>
            <a:endParaRPr lang="en-US">
              <a:latin typeface="Arial" pitchFamily="34" charset="0"/>
              <a:cs typeface="Arial" pitchFamily="34" charset="0"/>
            </a:endParaRPr>
          </a:p>
          <a:p>
            <a:r>
              <a:rPr lang="en-US">
                <a:latin typeface="Arial" pitchFamily="34" charset="0"/>
                <a:cs typeface="Arial" pitchFamily="34" charset="0"/>
              </a:rPr>
              <a:t>If asked where 5Why originates: The number 5 in Japanese numerology implies perfection/completeness. You must ask “WHY” the complete number of times to reach the root cause.</a:t>
            </a:r>
          </a:p>
          <a:p>
            <a:endParaRPr lang="en-US">
              <a:latin typeface="Arial" pitchFamily="34" charset="0"/>
              <a:cs typeface="Arial"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3" indent="-285724" eaLnBrk="0" hangingPunct="0">
              <a:defRPr>
                <a:solidFill>
                  <a:schemeClr val="tx1"/>
                </a:solidFill>
                <a:latin typeface="Arial" pitchFamily="34" charset="0"/>
              </a:defRPr>
            </a:lvl2pPr>
            <a:lvl3pPr marL="1142898" indent="-228580" eaLnBrk="0" hangingPunct="0">
              <a:defRPr>
                <a:solidFill>
                  <a:schemeClr val="tx1"/>
                </a:solidFill>
                <a:latin typeface="Arial" pitchFamily="34" charset="0"/>
              </a:defRPr>
            </a:lvl3pPr>
            <a:lvl4pPr marL="1600057" indent="-228580" eaLnBrk="0" hangingPunct="0">
              <a:defRPr>
                <a:solidFill>
                  <a:schemeClr val="tx1"/>
                </a:solidFill>
                <a:latin typeface="Arial" pitchFamily="34" charset="0"/>
              </a:defRPr>
            </a:lvl4pPr>
            <a:lvl5pPr marL="2057217" indent="-228580" eaLnBrk="0" hangingPunct="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5" indent="-228580" eaLnBrk="0" fontAlgn="base" hangingPunct="0">
              <a:spcBef>
                <a:spcPct val="0"/>
              </a:spcBef>
              <a:spcAft>
                <a:spcPct val="0"/>
              </a:spcAft>
              <a:defRPr>
                <a:solidFill>
                  <a:schemeClr val="tx1"/>
                </a:solidFill>
                <a:latin typeface="Arial" pitchFamily="34" charset="0"/>
              </a:defRPr>
            </a:lvl7pPr>
            <a:lvl8pPr marL="3428695"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pPr eaLnBrk="1" hangingPunct="1"/>
            <a:fld id="{F5718930-B60D-4B18-B03B-DD011E8DD386}" type="slidenum">
              <a:rPr lang="en-US" smtClean="0"/>
              <a:pPr eaLnBrk="1" hangingPunct="1"/>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685800" y="1143000"/>
            <a:ext cx="5486400" cy="3086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atin typeface="Arial" pitchFamily="34" charset="0"/>
                <a:cs typeface="Arial" pitchFamily="34" charset="0"/>
              </a:rPr>
              <a:t>The 5Why’s from the previous slide continue to this slide. </a:t>
            </a:r>
          </a:p>
          <a:p>
            <a:pPr marL="0" lvl="1"/>
            <a:endParaRPr lang="en-US">
              <a:latin typeface="Arial" pitchFamily="34" charset="0"/>
              <a:cs typeface="Arial" pitchFamily="34" charset="0"/>
            </a:endParaRPr>
          </a:p>
          <a:p>
            <a:pPr marL="0" lvl="1"/>
            <a:r>
              <a:rPr lang="en-US">
                <a:latin typeface="Arial" pitchFamily="34" charset="0"/>
                <a:cs typeface="Arial" pitchFamily="34" charset="0"/>
              </a:rPr>
              <a:t>Starting at the root cause, reverse the order by saying “therefore” proceeding upward to the potential cause statement through the Problem Column.  Each therefore statement should logically flow to the next.  If not, start asking “Why?” again from the potential cause statement</a:t>
            </a:r>
          </a:p>
          <a:p>
            <a:endParaRPr lang="en-US">
              <a:latin typeface="Arial" pitchFamily="34" charset="0"/>
              <a:cs typeface="Arial"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3" indent="-285724" eaLnBrk="0" hangingPunct="0">
              <a:defRPr>
                <a:solidFill>
                  <a:schemeClr val="tx1"/>
                </a:solidFill>
                <a:latin typeface="Arial" pitchFamily="34" charset="0"/>
              </a:defRPr>
            </a:lvl2pPr>
            <a:lvl3pPr marL="1142898" indent="-228580" eaLnBrk="0" hangingPunct="0">
              <a:defRPr>
                <a:solidFill>
                  <a:schemeClr val="tx1"/>
                </a:solidFill>
                <a:latin typeface="Arial" pitchFamily="34" charset="0"/>
              </a:defRPr>
            </a:lvl3pPr>
            <a:lvl4pPr marL="1600057" indent="-228580" eaLnBrk="0" hangingPunct="0">
              <a:defRPr>
                <a:solidFill>
                  <a:schemeClr val="tx1"/>
                </a:solidFill>
                <a:latin typeface="Arial" pitchFamily="34" charset="0"/>
              </a:defRPr>
            </a:lvl4pPr>
            <a:lvl5pPr marL="2057217" indent="-228580" eaLnBrk="0" hangingPunct="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5" indent="-228580" eaLnBrk="0" fontAlgn="base" hangingPunct="0">
              <a:spcBef>
                <a:spcPct val="0"/>
              </a:spcBef>
              <a:spcAft>
                <a:spcPct val="0"/>
              </a:spcAft>
              <a:defRPr>
                <a:solidFill>
                  <a:schemeClr val="tx1"/>
                </a:solidFill>
                <a:latin typeface="Arial" pitchFamily="34" charset="0"/>
              </a:defRPr>
            </a:lvl7pPr>
            <a:lvl8pPr marL="3428695"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pPr eaLnBrk="1" hangingPunct="1"/>
            <a:fld id="{2587D631-5BC0-46CF-B9D6-37C5531F04BC}" type="slidenum">
              <a:rPr lang="en-US" smtClean="0"/>
              <a:pPr eaLnBrk="1" hangingPunct="1"/>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t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 Id="rId5" Type="http://schemas.openxmlformats.org/officeDocument/2006/relationships/image" Target="../media/image7.gif"/><Relationship Id="rId4" Type="http://schemas.openxmlformats.org/officeDocument/2006/relationships/image" Target="../media/image6.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320800" y="762000"/>
            <a:ext cx="10464800" cy="5360987"/>
          </a:xfrm>
          <a:noFill/>
        </p:spPr>
        <p:txBody>
          <a:bodyPr/>
          <a:lstStyle>
            <a:lvl1pPr algn="r">
              <a:defRPr sz="6600" u="none">
                <a:solidFill>
                  <a:srgbClr val="0072B7"/>
                </a:solidFill>
                <a:latin typeface="Arial" charset="0"/>
              </a:defRPr>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5266"/>
            <a:ext cx="12192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
            <a:ext cx="12192000" cy="83127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433" y="2514600"/>
            <a:ext cx="10420569" cy="1883664"/>
          </a:xfrm>
          <a:prstGeom prst="rect">
            <a:avLst/>
          </a:prstGeom>
        </p:spPr>
      </p:pic>
    </p:spTree>
    <p:extLst>
      <p:ext uri="{BB962C8B-B14F-4D97-AF65-F5344CB8AC3E}">
        <p14:creationId xmlns:p14="http://schemas.microsoft.com/office/powerpoint/2010/main" val="116862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solidFill>
            <a:schemeClr val="bg1"/>
          </a:solidFill>
        </p:spPr>
        <p:txBody>
          <a:bodyPr vert="eaVert"/>
          <a:lstStyle>
            <a:lvl2pPr marL="742950" indent="-285750">
              <a:buFontTx/>
              <a:buBlip>
                <a:blip r:embed="rId2"/>
              </a:buBlip>
              <a:defRPr/>
            </a:lvl2pPr>
            <a:lvl3pPr marL="1143000" indent="-228600">
              <a:buFontTx/>
              <a:buBlip>
                <a:blip r:embed="rId3"/>
              </a:buBlip>
              <a:defRPr/>
            </a:lvl3pPr>
            <a:lvl4pPr marL="1600200" indent="-228600">
              <a:buFontTx/>
              <a:buBlip>
                <a:blip r:embed="rId4"/>
              </a:buBlip>
              <a:defRPr/>
            </a:lvl4pPr>
            <a:lvl5pPr marL="2000250" indent="-171450">
              <a:buFontTx/>
              <a:buBlip>
                <a:blip r:embed="rId5"/>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fld id="{C525B00F-7342-47E1-A45E-36F71D6D7855}" type="slidenum">
              <a:rPr lang="en-US" smtClean="0"/>
              <a:t>‹#›</a:t>
            </a:fld>
            <a:endParaRPr lang="en-US" dirty="0"/>
          </a:p>
        </p:txBody>
      </p:sp>
    </p:spTree>
    <p:extLst>
      <p:ext uri="{BB962C8B-B14F-4D97-AF65-F5344CB8AC3E}">
        <p14:creationId xmlns:p14="http://schemas.microsoft.com/office/powerpoint/2010/main" val="384066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ABA2150B-FD59-46B8-A6F6-E8F090082BA2}" type="slidenum">
              <a:rPr lang="en-US" smtClean="0"/>
              <a:t>‹#›</a:t>
            </a:fld>
            <a:endParaRPr lang="en-US" dirty="0"/>
          </a:p>
        </p:txBody>
      </p:sp>
    </p:spTree>
    <p:extLst>
      <p:ext uri="{BB962C8B-B14F-4D97-AF65-F5344CB8AC3E}">
        <p14:creationId xmlns:p14="http://schemas.microsoft.com/office/powerpoint/2010/main" val="105381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ision Reco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Revision Record</a:t>
            </a:r>
          </a:p>
        </p:txBody>
      </p:sp>
      <p:sp>
        <p:nvSpPr>
          <p:cNvPr id="4" name="Rectangle 8"/>
          <p:cNvSpPr>
            <a:spLocks noGrp="1" noChangeArrowheads="1"/>
          </p:cNvSpPr>
          <p:nvPr>
            <p:ph type="sldNum" sz="quarter" idx="10"/>
          </p:nvPr>
        </p:nvSpPr>
        <p:spPr>
          <a:ln/>
        </p:spPr>
        <p:txBody>
          <a:bodyPr/>
          <a:lstStyle>
            <a:lvl1pPr>
              <a:defRPr/>
            </a:lvl1pPr>
          </a:lstStyle>
          <a:p>
            <a:fld id="{FB5D820B-FB53-4B3D-91C4-35B103A3FD52}" type="slidenum">
              <a:rPr lang="en-US" smtClean="0"/>
              <a:t>‹#›</a:t>
            </a:fld>
            <a:endParaRPr lang="en-US" dirty="0"/>
          </a:p>
        </p:txBody>
      </p:sp>
      <p:sp>
        <p:nvSpPr>
          <p:cNvPr id="8" name="Table Placeholder 7"/>
          <p:cNvSpPr>
            <a:spLocks noGrp="1"/>
          </p:cNvSpPr>
          <p:nvPr>
            <p:ph type="tbl" sz="quarter" idx="11"/>
          </p:nvPr>
        </p:nvSpPr>
        <p:spPr>
          <a:xfrm>
            <a:off x="0" y="838200"/>
            <a:ext cx="12192000" cy="5638800"/>
          </a:xfrm>
          <a:solidFill>
            <a:schemeClr val="bg1"/>
          </a:solidFill>
        </p:spPr>
        <p:txBody>
          <a:bodyPr/>
          <a:lstStyle/>
          <a:p>
            <a:r>
              <a:rPr lang="en-US" dirty="0"/>
              <a:t>Click icon to add table</a:t>
            </a:r>
          </a:p>
        </p:txBody>
      </p:sp>
    </p:spTree>
    <p:extLst>
      <p:ext uri="{BB962C8B-B14F-4D97-AF65-F5344CB8AC3E}">
        <p14:creationId xmlns:p14="http://schemas.microsoft.com/office/powerpoint/2010/main" val="151551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3277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2772" name="Rectangle 4"/>
          <p:cNvSpPr>
            <a:spLocks noGrp="1" noChangeArrowheads="1"/>
          </p:cNvSpPr>
          <p:nvPr>
            <p:ph type="dt" sz="half" idx="2"/>
          </p:nvPr>
        </p:nvSpPr>
        <p:spPr>
          <a:xfrm>
            <a:off x="914400" y="6248400"/>
            <a:ext cx="2540000" cy="457200"/>
          </a:xfrm>
          <a:prstGeom prst="rect">
            <a:avLst/>
          </a:prstGeom>
        </p:spPr>
        <p:txBody>
          <a:bodyPr/>
          <a:lstStyle>
            <a:lvl1pPr>
              <a:defRPr/>
            </a:lvl1pPr>
          </a:lstStyle>
          <a:p>
            <a:fld id="{D4C263A5-1497-470D-834A-3DDA7B563D70}" type="datetime1">
              <a:rPr lang="en-US" smtClean="0"/>
              <a:t>5/24/2023</a:t>
            </a:fld>
            <a:endParaRPr lang="en-US" dirty="0"/>
          </a:p>
        </p:txBody>
      </p:sp>
      <p:sp>
        <p:nvSpPr>
          <p:cNvPr id="32773" name="Rectangle 5"/>
          <p:cNvSpPr>
            <a:spLocks noGrp="1" noChangeArrowheads="1"/>
          </p:cNvSpPr>
          <p:nvPr>
            <p:ph type="ftr" sz="quarter" idx="3"/>
          </p:nvPr>
        </p:nvSpPr>
        <p:spPr>
          <a:xfrm>
            <a:off x="4165600" y="6248400"/>
            <a:ext cx="3860800" cy="457200"/>
          </a:xfrm>
          <a:prstGeom prst="rect">
            <a:avLst/>
          </a:prstGeom>
        </p:spPr>
        <p:txBody>
          <a:bodyPr/>
          <a:lstStyle>
            <a:lvl1pPr>
              <a:defRPr/>
            </a:lvl1pPr>
          </a:lstStyle>
          <a:p>
            <a:r>
              <a:rPr lang="en-US"/>
              <a:t>www.stabilem.com</a:t>
            </a:r>
            <a:endParaRPr lang="en-US" dirty="0"/>
          </a:p>
        </p:txBody>
      </p:sp>
      <p:sp>
        <p:nvSpPr>
          <p:cNvPr id="32774" name="Rectangle 6"/>
          <p:cNvSpPr>
            <a:spLocks noGrp="1" noChangeArrowheads="1"/>
          </p:cNvSpPr>
          <p:nvPr>
            <p:ph type="sldNum" sz="quarter" idx="4"/>
          </p:nvPr>
        </p:nvSpPr>
        <p:spPr>
          <a:xfrm>
            <a:off x="8737600" y="6248400"/>
            <a:ext cx="2540000" cy="457200"/>
          </a:xfrm>
          <a:prstGeom prst="rect">
            <a:avLst/>
          </a:prstGeom>
        </p:spPr>
        <p:txBody>
          <a:bodyPr/>
          <a:lstStyle>
            <a:lvl1pPr>
              <a:defRPr/>
            </a:lvl1pPr>
          </a:lstStyle>
          <a:p>
            <a:fld id="{BC66EAC8-C884-49A2-A160-B7AE937BE6E9}" type="slidenum">
              <a:rPr lang="en-US"/>
              <a:pPr/>
              <a:t>‹#›</a:t>
            </a:fld>
            <a:endParaRPr lang="en-US" dirty="0"/>
          </a:p>
        </p:txBody>
      </p:sp>
    </p:spTree>
    <p:extLst>
      <p:ext uri="{BB962C8B-B14F-4D97-AF65-F5344CB8AC3E}">
        <p14:creationId xmlns:p14="http://schemas.microsoft.com/office/powerpoint/2010/main" val="322348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a:t>Click to edit Master title style</a:t>
            </a:r>
          </a:p>
        </p:txBody>
      </p:sp>
      <p:sp>
        <p:nvSpPr>
          <p:cNvPr id="3" name="Text Placeholder 2"/>
          <p:cNvSpPr>
            <a:spLocks noGrp="1"/>
          </p:cNvSpPr>
          <p:nvPr>
            <p:ph type="body" sz="half" idx="1"/>
          </p:nvPr>
        </p:nvSpPr>
        <p:spPr>
          <a:xfrm>
            <a:off x="0" y="1143000"/>
            <a:ext cx="5994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994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826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1277600" y="6553200"/>
            <a:ext cx="914400" cy="304800"/>
          </a:xfrm>
          <a:prstGeom prst="rect">
            <a:avLst/>
          </a:prstGeom>
        </p:spPr>
        <p:txBody>
          <a:bodyPr/>
          <a:lstStyle>
            <a:lvl1pPr>
              <a:defRPr/>
            </a:lvl1pPr>
          </a:lstStyle>
          <a:p>
            <a:pPr>
              <a:defRPr/>
            </a:pPr>
            <a:fld id="{BDDE5E18-A6A0-4D8C-BD1C-3ABBE2E2A89F}" type="slidenum">
              <a:rPr lang="en-US"/>
              <a:pPr>
                <a:defRPr/>
              </a:pPr>
              <a:t>‹#›</a:t>
            </a:fld>
            <a:endParaRPr lang="en-US" dirty="0"/>
          </a:p>
        </p:txBody>
      </p:sp>
    </p:spTree>
    <p:extLst>
      <p:ext uri="{BB962C8B-B14F-4D97-AF65-F5344CB8AC3E}">
        <p14:creationId xmlns:p14="http://schemas.microsoft.com/office/powerpoint/2010/main" val="2249452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k_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Headline for max two lines </a:t>
            </a:r>
            <a:r>
              <a:rPr lang="en-US" err="1"/>
              <a:t>tk</a:t>
            </a:r>
            <a:r>
              <a:rPr lang="en-US"/>
              <a:t> Brand Blue (Subline one line only 18 </a:t>
            </a:r>
            <a:r>
              <a:rPr lang="en-US" err="1"/>
              <a:t>pt</a:t>
            </a:r>
            <a:r>
              <a:rPr lang="en-US"/>
              <a:t> grey)</a:t>
            </a:r>
          </a:p>
        </p:txBody>
      </p:sp>
      <p:sp>
        <p:nvSpPr>
          <p:cNvPr id="9" name="Text Placeholder 8"/>
          <p:cNvSpPr>
            <a:spLocks noGrp="1"/>
          </p:cNvSpPr>
          <p:nvPr>
            <p:ph type="body" sz="quarter" idx="11" hasCustomPrompt="1"/>
          </p:nvPr>
        </p:nvSpPr>
        <p:spPr>
          <a:xfrm>
            <a:off x="335999" y="6163200"/>
            <a:ext cx="10704000" cy="144000"/>
          </a:xfrm>
        </p:spPr>
        <p:txBody>
          <a:bodyPr anchor="b"/>
          <a:lstStyle>
            <a:lvl1pPr marL="0" indent="0">
              <a:lnSpc>
                <a:spcPct val="100000"/>
              </a:lnSpc>
              <a:spcBef>
                <a:spcPts val="0"/>
              </a:spcBef>
              <a:buNone/>
              <a:defRPr sz="800" baseline="0"/>
            </a:lvl1pPr>
          </a:lstStyle>
          <a:p>
            <a:pPr lvl="0"/>
            <a:r>
              <a:rPr lang="en-US"/>
              <a:t>Placeholder for sources and footnote: footnotes are numbered (no *) </a:t>
            </a:r>
          </a:p>
        </p:txBody>
      </p:sp>
    </p:spTree>
    <p:extLst>
      <p:ext uri="{BB962C8B-B14F-4D97-AF65-F5344CB8AC3E}">
        <p14:creationId xmlns:p14="http://schemas.microsoft.com/office/powerpoint/2010/main" val="11184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k_headlin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000" y="259200"/>
            <a:ext cx="11520000" cy="338554"/>
          </a:xfrm>
        </p:spPr>
        <p:txBody>
          <a:bodyPr/>
          <a:lstStyle>
            <a:lvl1pPr>
              <a:defRPr baseline="0"/>
            </a:lvl1pPr>
          </a:lstStyle>
          <a:p>
            <a:r>
              <a:rPr lang="en-US"/>
              <a:t>Headline max. two-line 22 </a:t>
            </a:r>
            <a:r>
              <a:rPr lang="en-US" err="1"/>
              <a:t>pt</a:t>
            </a:r>
            <a:r>
              <a:rPr lang="en-US"/>
              <a:t> </a:t>
            </a:r>
            <a:r>
              <a:rPr lang="en-US" err="1"/>
              <a:t>tk</a:t>
            </a:r>
            <a:r>
              <a:rPr lang="en-US"/>
              <a:t> Brand Blue (subline one-line 18 </a:t>
            </a:r>
            <a:r>
              <a:rPr lang="en-US" err="1"/>
              <a:t>pt</a:t>
            </a:r>
            <a:r>
              <a:rPr lang="en-US"/>
              <a:t> gray)</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1" hasCustomPrompt="1"/>
          </p:nvPr>
        </p:nvSpPr>
        <p:spPr>
          <a:xfrm>
            <a:off x="335999" y="6163200"/>
            <a:ext cx="10704000" cy="144000"/>
          </a:xfrm>
        </p:spPr>
        <p:txBody>
          <a:bodyPr anchor="b"/>
          <a:lstStyle>
            <a:lvl1pPr marL="0" indent="0">
              <a:lnSpc>
                <a:spcPct val="100000"/>
              </a:lnSpc>
              <a:spcBef>
                <a:spcPts val="0"/>
              </a:spcBef>
              <a:buNone/>
              <a:defRPr sz="800" baseline="0"/>
            </a:lvl1pPr>
          </a:lstStyle>
          <a:p>
            <a:pPr lvl="0"/>
            <a:r>
              <a:rPr lang="en-US"/>
              <a:t>Placeholder for sources and footnote: footnotes are numbered (no *) </a:t>
            </a:r>
          </a:p>
        </p:txBody>
      </p:sp>
    </p:spTree>
    <p:extLst>
      <p:ext uri="{BB962C8B-B14F-4D97-AF65-F5344CB8AC3E}">
        <p14:creationId xmlns:p14="http://schemas.microsoft.com/office/powerpoint/2010/main" val="1120928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8526D5FB-DE38-F13C-54AB-1EC018301299}"/>
              </a:ext>
            </a:extLst>
          </p:cNvPr>
          <p:cNvPicPr>
            <a:picLocks noChangeAspect="1"/>
          </p:cNvPicPr>
          <p:nvPr/>
        </p:nvPicPr>
        <p:blipFill rotWithShape="1">
          <a:blip r:embed="rId2">
            <a:extLst>
              <a:ext uri="{28A0092B-C50C-407E-A947-70E740481C1C}">
                <a14:useLocalDpi xmlns:a14="http://schemas.microsoft.com/office/drawing/2010/main" val="0"/>
              </a:ext>
            </a:extLst>
          </a:blip>
          <a:srcRect t="20241" b="29800"/>
          <a:stretch/>
        </p:blipFill>
        <p:spPr>
          <a:xfrm>
            <a:off x="-120590" y="1"/>
            <a:ext cx="12312590" cy="6356349"/>
          </a:xfrm>
          <a:prstGeom prst="rect">
            <a:avLst/>
          </a:prstGeom>
        </p:spPr>
      </p:pic>
      <p:sp>
        <p:nvSpPr>
          <p:cNvPr id="2" name="Title 1">
            <a:extLst>
              <a:ext uri="{FF2B5EF4-FFF2-40B4-BE49-F238E27FC236}">
                <a16:creationId xmlns:a16="http://schemas.microsoft.com/office/drawing/2014/main" id="{63A998D3-0083-C1A7-C484-C584C47A53AB}"/>
              </a:ext>
            </a:extLst>
          </p:cNvPr>
          <p:cNvSpPr>
            <a:spLocks noGrp="1"/>
          </p:cNvSpPr>
          <p:nvPr>
            <p:ph type="ctrTitle"/>
          </p:nvPr>
        </p:nvSpPr>
        <p:spPr>
          <a:xfrm>
            <a:off x="1524000" y="3012262"/>
            <a:ext cx="9144000" cy="923330"/>
          </a:xfrm>
          <a:solidFill>
            <a:schemeClr val="bg1"/>
          </a:solidFill>
        </p:spPr>
        <p:txBody>
          <a:bodyPr anchor="b">
            <a:spAutoFit/>
          </a:bodyPr>
          <a:lstStyle>
            <a:lvl1pPr algn="ctr">
              <a:defRPr sz="6000">
                <a:solidFill>
                  <a:srgbClr val="1A3B6C"/>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4E938A3-FA50-0F6F-632D-E29FD5D0A40C}"/>
              </a:ext>
            </a:extLst>
          </p:cNvPr>
          <p:cNvSpPr>
            <a:spLocks noGrp="1"/>
          </p:cNvSpPr>
          <p:nvPr>
            <p:ph type="subTitle" idx="1"/>
          </p:nvPr>
        </p:nvSpPr>
        <p:spPr>
          <a:xfrm>
            <a:off x="1524000" y="3935592"/>
            <a:ext cx="9144000" cy="424732"/>
          </a:xfrm>
          <a:solidFill>
            <a:schemeClr val="bg1"/>
          </a:solidFill>
        </p:spPr>
        <p:txBody>
          <a:bodyPr>
            <a:spAutoFit/>
          </a:bodyPr>
          <a:lstStyle>
            <a:lvl1pPr marL="0" indent="0" algn="ctr">
              <a:buNone/>
              <a:defRPr sz="2400">
                <a:solidFill>
                  <a:srgbClr val="1A3B6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2A93F9D-ACEB-D8DC-CA07-35CF967D3A20}"/>
              </a:ext>
            </a:extLst>
          </p:cNvPr>
          <p:cNvSpPr>
            <a:spLocks noGrp="1"/>
          </p:cNvSpPr>
          <p:nvPr>
            <p:ph type="dt" sz="half" idx="10"/>
          </p:nvPr>
        </p:nvSpPr>
        <p:spPr/>
        <p:txBody>
          <a:bodyPr/>
          <a:lstStyle/>
          <a:p>
            <a:fld id="{EE3397BF-B923-4065-BAA9-EA242763F93A}" type="datetime1">
              <a:rPr lang="en-US" smtClean="0"/>
              <a:t>5/24/2023</a:t>
            </a:fld>
            <a:endParaRPr lang="en-US"/>
          </a:p>
        </p:txBody>
      </p:sp>
      <p:sp>
        <p:nvSpPr>
          <p:cNvPr id="5" name="Footer Placeholder 4">
            <a:extLst>
              <a:ext uri="{FF2B5EF4-FFF2-40B4-BE49-F238E27FC236}">
                <a16:creationId xmlns:a16="http://schemas.microsoft.com/office/drawing/2014/main" id="{DD604703-2489-C690-ED6B-682CBFB91299}"/>
              </a:ext>
            </a:extLst>
          </p:cNvPr>
          <p:cNvSpPr>
            <a:spLocks noGrp="1"/>
          </p:cNvSpPr>
          <p:nvPr>
            <p:ph type="ftr" sz="quarter" idx="11"/>
          </p:nvPr>
        </p:nvSpPr>
        <p:spPr/>
        <p:txBody>
          <a:bodyPr/>
          <a:lstStyle/>
          <a:p>
            <a:r>
              <a:rPr lang="en-US"/>
              <a:t>www.stabilem.com</a:t>
            </a:r>
            <a:endParaRPr lang="en-US" dirty="0"/>
          </a:p>
        </p:txBody>
      </p:sp>
      <p:sp>
        <p:nvSpPr>
          <p:cNvPr id="6" name="Slide Number Placeholder 5">
            <a:extLst>
              <a:ext uri="{FF2B5EF4-FFF2-40B4-BE49-F238E27FC236}">
                <a16:creationId xmlns:a16="http://schemas.microsoft.com/office/drawing/2014/main" id="{6249093B-4076-245D-C509-390B4456D71C}"/>
              </a:ext>
            </a:extLst>
          </p:cNvPr>
          <p:cNvSpPr>
            <a:spLocks noGrp="1"/>
          </p:cNvSpPr>
          <p:nvPr>
            <p:ph type="sldNum" sz="quarter" idx="12"/>
          </p:nvPr>
        </p:nvSpPr>
        <p:spPr/>
        <p:txBody>
          <a:bodyPr/>
          <a:lstStyle/>
          <a:p>
            <a:fld id="{3510F589-39F7-400F-B58A-2A0216BBE351}" type="slidenum">
              <a:rPr lang="en-US" smtClean="0"/>
              <a:pPr/>
              <a:t>‹#›</a:t>
            </a:fld>
            <a:endParaRPr lang="en-US" dirty="0"/>
          </a:p>
        </p:txBody>
      </p:sp>
      <p:sp>
        <p:nvSpPr>
          <p:cNvPr id="7" name="Rectangle 6">
            <a:extLst>
              <a:ext uri="{FF2B5EF4-FFF2-40B4-BE49-F238E27FC236}">
                <a16:creationId xmlns:a16="http://schemas.microsoft.com/office/drawing/2014/main" id="{73D8C2DC-196F-0C3E-B2D3-BC1209899CC4}"/>
              </a:ext>
            </a:extLst>
          </p:cNvPr>
          <p:cNvSpPr/>
          <p:nvPr/>
        </p:nvSpPr>
        <p:spPr>
          <a:xfrm>
            <a:off x="1006928" y="4360324"/>
            <a:ext cx="10346871" cy="133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rgbClr val="002060"/>
                </a:solidFill>
                <a:latin typeface="Axia Stencil Black" panose="020B0A03030202020206" pitchFamily="34" charset="0"/>
                <a:ea typeface="Axia Stencil Black" panose="020B0A03030202020206" pitchFamily="34" charset="0"/>
              </a:rPr>
              <a:t>STABILEM</a:t>
            </a:r>
          </a:p>
        </p:txBody>
      </p:sp>
    </p:spTree>
    <p:extLst>
      <p:ext uri="{BB962C8B-B14F-4D97-AF65-F5344CB8AC3E}">
        <p14:creationId xmlns:p14="http://schemas.microsoft.com/office/powerpoint/2010/main" val="1197094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BE76-B12E-8E53-25DC-48EC79572747}"/>
              </a:ext>
            </a:extLst>
          </p:cNvPr>
          <p:cNvSpPr>
            <a:spLocks noGrp="1"/>
          </p:cNvSpPr>
          <p:nvPr>
            <p:ph type="title"/>
          </p:nvPr>
        </p:nvSpPr>
        <p:spPr>
          <a:xfrm>
            <a:off x="0" y="0"/>
            <a:ext cx="10028852" cy="999913"/>
          </a:xfrm>
        </p:spPr>
        <p:txBody>
          <a:bodyPr/>
          <a:lstStyle>
            <a:lvl1pPr>
              <a:defRPr b="1" u="sng">
                <a:solidFill>
                  <a:srgbClr val="1A3B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B311B4-0103-F47E-FD17-BA4B6B797003}"/>
              </a:ext>
            </a:extLst>
          </p:cNvPr>
          <p:cNvSpPr>
            <a:spLocks noGrp="1"/>
          </p:cNvSpPr>
          <p:nvPr>
            <p:ph idx="1"/>
          </p:nvPr>
        </p:nvSpPr>
        <p:spPr>
          <a:xfrm>
            <a:off x="0" y="1013170"/>
            <a:ext cx="12192000" cy="5343179"/>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3687A7-16E7-A8B2-79DE-E5EC9977C995}"/>
              </a:ext>
            </a:extLst>
          </p:cNvPr>
          <p:cNvSpPr>
            <a:spLocks noGrp="1"/>
          </p:cNvSpPr>
          <p:nvPr>
            <p:ph type="dt" sz="half" idx="10"/>
          </p:nvPr>
        </p:nvSpPr>
        <p:spPr/>
        <p:txBody>
          <a:bodyPr/>
          <a:lstStyle/>
          <a:p>
            <a:fld id="{0727C993-9D64-4E5C-B275-79A6FE3730ED}" type="datetime1">
              <a:rPr lang="en-US" smtClean="0"/>
              <a:t>5/24/2023</a:t>
            </a:fld>
            <a:endParaRPr lang="en-US"/>
          </a:p>
        </p:txBody>
      </p:sp>
      <p:sp>
        <p:nvSpPr>
          <p:cNvPr id="5" name="Footer Placeholder 4">
            <a:extLst>
              <a:ext uri="{FF2B5EF4-FFF2-40B4-BE49-F238E27FC236}">
                <a16:creationId xmlns:a16="http://schemas.microsoft.com/office/drawing/2014/main" id="{382B4F29-977A-0912-AB39-FFFB1651C951}"/>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6FF361E5-C812-3BC0-4509-0325FF05D849}"/>
              </a:ext>
            </a:extLst>
          </p:cNvPr>
          <p:cNvSpPr>
            <a:spLocks noGrp="1"/>
          </p:cNvSpPr>
          <p:nvPr>
            <p:ph type="sldNum" sz="quarter" idx="12"/>
          </p:nvPr>
        </p:nvSpPr>
        <p:spPr/>
        <p:txBody>
          <a:bodyPr/>
          <a:lstStyle/>
          <a:p>
            <a:fld id="{04B55455-1934-42C0-96A2-77186094ADA8}" type="slidenum">
              <a:rPr lang="en-US" smtClean="0"/>
              <a:t>‹#›</a:t>
            </a:fld>
            <a:endParaRPr lang="en-US" dirty="0"/>
          </a:p>
        </p:txBody>
      </p:sp>
      <p:pic>
        <p:nvPicPr>
          <p:cNvPr id="9" name="Picture 4" descr="Image preview">
            <a:extLst>
              <a:ext uri="{FF2B5EF4-FFF2-40B4-BE49-F238E27FC236}">
                <a16:creationId xmlns:a16="http://schemas.microsoft.com/office/drawing/2014/main" id="{2EB658B6-8A99-A7A1-7545-656503862F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0" y="838200"/>
            <a:ext cx="12192000" cy="5699760"/>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8"/>
          <p:cNvSpPr>
            <a:spLocks noGrp="1" noChangeArrowheads="1"/>
          </p:cNvSpPr>
          <p:nvPr>
            <p:ph type="sldNum" sz="quarter" idx="10"/>
          </p:nvPr>
        </p:nvSpPr>
        <p:spPr>
          <a:ln/>
        </p:spPr>
        <p:txBody>
          <a:bodyPr/>
          <a:lstStyle>
            <a:lvl1pPr>
              <a:defRPr/>
            </a:lvl1pPr>
          </a:lstStyle>
          <a:p>
            <a:fld id="{04B55455-1934-42C0-96A2-77186094ADA8}" type="slidenum">
              <a:rPr lang="en-US" smtClean="0"/>
              <a:t>‹#›</a:t>
            </a:fld>
            <a:endParaRPr lang="en-US" dirty="0"/>
          </a:p>
        </p:txBody>
      </p:sp>
    </p:spTree>
    <p:extLst>
      <p:ext uri="{BB962C8B-B14F-4D97-AF65-F5344CB8AC3E}">
        <p14:creationId xmlns:p14="http://schemas.microsoft.com/office/powerpoint/2010/main" val="1569773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3079-9ADD-38E6-74AF-ED7BA56648B9}"/>
              </a:ext>
            </a:extLst>
          </p:cNvPr>
          <p:cNvSpPr>
            <a:spLocks noGrp="1"/>
          </p:cNvSpPr>
          <p:nvPr>
            <p:ph type="title"/>
          </p:nvPr>
        </p:nvSpPr>
        <p:spPr>
          <a:xfrm>
            <a:off x="831850" y="1709738"/>
            <a:ext cx="10515600" cy="2852737"/>
          </a:xfrm>
        </p:spPr>
        <p:txBody>
          <a:bodyPr anchor="b"/>
          <a:lstStyle>
            <a:lvl1pPr>
              <a:defRPr sz="6000">
                <a:solidFill>
                  <a:srgbClr val="1A3B6C"/>
                </a:solidFill>
              </a:defRPr>
            </a:lvl1pPr>
          </a:lstStyle>
          <a:p>
            <a:r>
              <a:rPr lang="en-US"/>
              <a:t>Click to edit Master title style</a:t>
            </a:r>
          </a:p>
        </p:txBody>
      </p:sp>
      <p:sp>
        <p:nvSpPr>
          <p:cNvPr id="3" name="Text Placeholder 2">
            <a:extLst>
              <a:ext uri="{FF2B5EF4-FFF2-40B4-BE49-F238E27FC236}">
                <a16:creationId xmlns:a16="http://schemas.microsoft.com/office/drawing/2014/main" id="{66ADBADA-DAC9-D85C-FBCB-36CFDDC61A22}"/>
              </a:ext>
            </a:extLst>
          </p:cNvPr>
          <p:cNvSpPr>
            <a:spLocks noGrp="1"/>
          </p:cNvSpPr>
          <p:nvPr>
            <p:ph type="body" idx="1"/>
          </p:nvPr>
        </p:nvSpPr>
        <p:spPr>
          <a:xfrm>
            <a:off x="831850" y="4589463"/>
            <a:ext cx="10515600" cy="1500187"/>
          </a:xfrm>
        </p:spPr>
        <p:txBody>
          <a:bodyPr/>
          <a:lstStyle>
            <a:lvl1pPr marL="0" indent="0">
              <a:buNone/>
              <a:defRPr sz="2400">
                <a:solidFill>
                  <a:srgbClr val="1A3B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A3360-66A5-7DA7-D0F9-D426DB3AB568}"/>
              </a:ext>
            </a:extLst>
          </p:cNvPr>
          <p:cNvSpPr>
            <a:spLocks noGrp="1"/>
          </p:cNvSpPr>
          <p:nvPr>
            <p:ph type="dt" sz="half" idx="10"/>
          </p:nvPr>
        </p:nvSpPr>
        <p:spPr/>
        <p:txBody>
          <a:bodyPr/>
          <a:lstStyle/>
          <a:p>
            <a:fld id="{EF38422F-8A47-4C95-92A9-368B7998FAD8}" type="datetime1">
              <a:rPr lang="en-US" smtClean="0"/>
              <a:t>5/24/2023</a:t>
            </a:fld>
            <a:endParaRPr lang="en-US"/>
          </a:p>
        </p:txBody>
      </p:sp>
      <p:sp>
        <p:nvSpPr>
          <p:cNvPr id="5" name="Footer Placeholder 4">
            <a:extLst>
              <a:ext uri="{FF2B5EF4-FFF2-40B4-BE49-F238E27FC236}">
                <a16:creationId xmlns:a16="http://schemas.microsoft.com/office/drawing/2014/main" id="{AEF74298-46A9-0CB4-884A-16423AE56F6F}"/>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9B7995E1-F79C-7AAE-FF0B-D866E607C98B}"/>
              </a:ext>
            </a:extLst>
          </p:cNvPr>
          <p:cNvSpPr>
            <a:spLocks noGrp="1"/>
          </p:cNvSpPr>
          <p:nvPr>
            <p:ph type="sldNum" sz="quarter" idx="12"/>
          </p:nvPr>
        </p:nvSpPr>
        <p:spPr/>
        <p:txBody>
          <a:bodyPr/>
          <a:lstStyle/>
          <a:p>
            <a:fld id="{7203DD09-571E-4966-9042-78854339B467}" type="slidenum">
              <a:rPr lang="en-US" smtClean="0"/>
              <a:t>‹#›</a:t>
            </a:fld>
            <a:endParaRPr lang="en-US"/>
          </a:p>
        </p:txBody>
      </p:sp>
      <p:pic>
        <p:nvPicPr>
          <p:cNvPr id="9" name="Picture 4" descr="Image preview">
            <a:extLst>
              <a:ext uri="{FF2B5EF4-FFF2-40B4-BE49-F238E27FC236}">
                <a16:creationId xmlns:a16="http://schemas.microsoft.com/office/drawing/2014/main" id="{1E33DF60-89C3-29BB-2035-72F18B30A0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6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CE85-2422-00B9-AB7C-B497774C1EEB}"/>
              </a:ext>
            </a:extLst>
          </p:cNvPr>
          <p:cNvSpPr>
            <a:spLocks noGrp="1"/>
          </p:cNvSpPr>
          <p:nvPr>
            <p:ph type="title"/>
          </p:nvPr>
        </p:nvSpPr>
        <p:spPr>
          <a:xfrm>
            <a:off x="12577" y="1"/>
            <a:ext cx="10081334" cy="923278"/>
          </a:xfrm>
        </p:spPr>
        <p:txBody>
          <a:bodyPr/>
          <a:lstStyle>
            <a:lvl1pPr>
              <a:defRPr>
                <a:solidFill>
                  <a:srgbClr val="1A3B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70C9AEF-9038-A361-9CA7-51A89A8A0732}"/>
              </a:ext>
            </a:extLst>
          </p:cNvPr>
          <p:cNvSpPr>
            <a:spLocks noGrp="1"/>
          </p:cNvSpPr>
          <p:nvPr>
            <p:ph sz="half" idx="1"/>
          </p:nvPr>
        </p:nvSpPr>
        <p:spPr>
          <a:xfrm>
            <a:off x="0" y="923279"/>
            <a:ext cx="6019800" cy="5253684"/>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07B2C-FAA4-70C0-CF24-3651A766A29F}"/>
              </a:ext>
            </a:extLst>
          </p:cNvPr>
          <p:cNvSpPr>
            <a:spLocks noGrp="1"/>
          </p:cNvSpPr>
          <p:nvPr>
            <p:ph sz="half" idx="2"/>
          </p:nvPr>
        </p:nvSpPr>
        <p:spPr>
          <a:xfrm>
            <a:off x="6172199" y="923279"/>
            <a:ext cx="6007223" cy="5253684"/>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D9F584D-8D83-8FA5-FD76-9E8B43297AEF}"/>
              </a:ext>
            </a:extLst>
          </p:cNvPr>
          <p:cNvSpPr>
            <a:spLocks noGrp="1"/>
          </p:cNvSpPr>
          <p:nvPr>
            <p:ph type="dt" sz="half" idx="10"/>
          </p:nvPr>
        </p:nvSpPr>
        <p:spPr/>
        <p:txBody>
          <a:bodyPr/>
          <a:lstStyle/>
          <a:p>
            <a:fld id="{AD5A4151-1727-4339-A58B-93B05C8A8EF4}" type="datetime1">
              <a:rPr lang="en-US" smtClean="0"/>
              <a:t>5/24/2023</a:t>
            </a:fld>
            <a:endParaRPr lang="en-US"/>
          </a:p>
        </p:txBody>
      </p:sp>
      <p:sp>
        <p:nvSpPr>
          <p:cNvPr id="6" name="Footer Placeholder 5">
            <a:extLst>
              <a:ext uri="{FF2B5EF4-FFF2-40B4-BE49-F238E27FC236}">
                <a16:creationId xmlns:a16="http://schemas.microsoft.com/office/drawing/2014/main" id="{3FC61996-F1D7-DCF7-C7F0-503158898139}"/>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4CB0DA17-B973-2578-2367-1878291B98F3}"/>
              </a:ext>
            </a:extLst>
          </p:cNvPr>
          <p:cNvSpPr>
            <a:spLocks noGrp="1"/>
          </p:cNvSpPr>
          <p:nvPr>
            <p:ph type="sldNum" sz="quarter" idx="12"/>
          </p:nvPr>
        </p:nvSpPr>
        <p:spPr/>
        <p:txBody>
          <a:bodyPr/>
          <a:lstStyle/>
          <a:p>
            <a:fld id="{3510F589-39F7-400F-B58A-2A0216BBE351}" type="slidenum">
              <a:rPr lang="en-US" smtClean="0"/>
              <a:pPr/>
              <a:t>‹#›</a:t>
            </a:fld>
            <a:endParaRPr lang="en-US" dirty="0"/>
          </a:p>
        </p:txBody>
      </p:sp>
      <p:pic>
        <p:nvPicPr>
          <p:cNvPr id="9" name="Picture 4" descr="Image preview">
            <a:extLst>
              <a:ext uri="{FF2B5EF4-FFF2-40B4-BE49-F238E27FC236}">
                <a16:creationId xmlns:a16="http://schemas.microsoft.com/office/drawing/2014/main" id="{1D376F2E-A176-0E91-9468-C09A341D76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8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06AE-CA5B-F7DE-6013-15F3B9D184AA}"/>
              </a:ext>
            </a:extLst>
          </p:cNvPr>
          <p:cNvSpPr>
            <a:spLocks noGrp="1"/>
          </p:cNvSpPr>
          <p:nvPr>
            <p:ph type="title"/>
          </p:nvPr>
        </p:nvSpPr>
        <p:spPr>
          <a:xfrm>
            <a:off x="0" y="0"/>
            <a:ext cx="10515600" cy="999913"/>
          </a:xfrm>
        </p:spPr>
        <p:txBody>
          <a:bodyPr/>
          <a:lstStyle>
            <a:lvl1pPr>
              <a:defRPr>
                <a:solidFill>
                  <a:srgbClr val="1A3B6C"/>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488CB6-BF8A-883B-C781-D6B0B2A055C9}"/>
              </a:ext>
            </a:extLst>
          </p:cNvPr>
          <p:cNvSpPr>
            <a:spLocks noGrp="1"/>
          </p:cNvSpPr>
          <p:nvPr>
            <p:ph type="body" idx="1"/>
          </p:nvPr>
        </p:nvSpPr>
        <p:spPr>
          <a:xfrm>
            <a:off x="0" y="1008791"/>
            <a:ext cx="5997575" cy="420514"/>
          </a:xfrm>
        </p:spPr>
        <p:txBody>
          <a:bodyPr anchor="b"/>
          <a:lstStyle>
            <a:lvl1pPr marL="0" indent="0">
              <a:buNone/>
              <a:defRPr sz="2400" b="1">
                <a:solidFill>
                  <a:srgbClr val="1A3B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CDBDF-55C0-E0A0-6123-D397A0D727A4}"/>
              </a:ext>
            </a:extLst>
          </p:cNvPr>
          <p:cNvSpPr>
            <a:spLocks noGrp="1"/>
          </p:cNvSpPr>
          <p:nvPr>
            <p:ph sz="half" idx="2"/>
          </p:nvPr>
        </p:nvSpPr>
        <p:spPr>
          <a:xfrm>
            <a:off x="0" y="1509204"/>
            <a:ext cx="5997575" cy="4680459"/>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39FC067-CA82-C764-7CAE-9A2DC8D0F7CD}"/>
              </a:ext>
            </a:extLst>
          </p:cNvPr>
          <p:cNvSpPr>
            <a:spLocks noGrp="1"/>
          </p:cNvSpPr>
          <p:nvPr>
            <p:ph type="body" sz="quarter" idx="3"/>
          </p:nvPr>
        </p:nvSpPr>
        <p:spPr>
          <a:xfrm>
            <a:off x="6095999" y="1013171"/>
            <a:ext cx="6095999" cy="416134"/>
          </a:xfrm>
        </p:spPr>
        <p:txBody>
          <a:bodyPr anchor="b"/>
          <a:lstStyle>
            <a:lvl1pPr marL="0" indent="0">
              <a:buNone/>
              <a:defRPr sz="2400" b="1">
                <a:solidFill>
                  <a:srgbClr val="1A3B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620EB-2558-60E1-3ACC-1C4DA2E0E1A9}"/>
              </a:ext>
            </a:extLst>
          </p:cNvPr>
          <p:cNvSpPr>
            <a:spLocks noGrp="1"/>
          </p:cNvSpPr>
          <p:nvPr>
            <p:ph sz="quarter" idx="4"/>
          </p:nvPr>
        </p:nvSpPr>
        <p:spPr>
          <a:xfrm>
            <a:off x="6096000" y="1509204"/>
            <a:ext cx="6096000" cy="4680459"/>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967DC-4F09-A60F-F2EE-6F776C44AED5}"/>
              </a:ext>
            </a:extLst>
          </p:cNvPr>
          <p:cNvSpPr>
            <a:spLocks noGrp="1"/>
          </p:cNvSpPr>
          <p:nvPr>
            <p:ph type="dt" sz="half" idx="10"/>
          </p:nvPr>
        </p:nvSpPr>
        <p:spPr/>
        <p:txBody>
          <a:bodyPr/>
          <a:lstStyle/>
          <a:p>
            <a:fld id="{0B1B073F-CC86-4D3C-846E-FC872472BC56}" type="datetime1">
              <a:rPr lang="en-US" smtClean="0"/>
              <a:t>5/24/2023</a:t>
            </a:fld>
            <a:endParaRPr lang="en-US"/>
          </a:p>
        </p:txBody>
      </p:sp>
      <p:sp>
        <p:nvSpPr>
          <p:cNvPr id="8" name="Footer Placeholder 7">
            <a:extLst>
              <a:ext uri="{FF2B5EF4-FFF2-40B4-BE49-F238E27FC236}">
                <a16:creationId xmlns:a16="http://schemas.microsoft.com/office/drawing/2014/main" id="{D872391A-ADFD-43D2-8CC2-EDADF489D99E}"/>
              </a:ext>
            </a:extLst>
          </p:cNvPr>
          <p:cNvSpPr>
            <a:spLocks noGrp="1"/>
          </p:cNvSpPr>
          <p:nvPr>
            <p:ph type="ftr" sz="quarter" idx="11"/>
          </p:nvPr>
        </p:nvSpPr>
        <p:spPr/>
        <p:txBody>
          <a:bodyPr/>
          <a:lstStyle/>
          <a:p>
            <a:r>
              <a:rPr lang="en-US"/>
              <a:t>www.stabilem.com</a:t>
            </a:r>
          </a:p>
        </p:txBody>
      </p:sp>
      <p:sp>
        <p:nvSpPr>
          <p:cNvPr id="9" name="Slide Number Placeholder 8">
            <a:extLst>
              <a:ext uri="{FF2B5EF4-FFF2-40B4-BE49-F238E27FC236}">
                <a16:creationId xmlns:a16="http://schemas.microsoft.com/office/drawing/2014/main" id="{3DB94657-90D9-528B-41BD-AB3786E2AA84}"/>
              </a:ext>
            </a:extLst>
          </p:cNvPr>
          <p:cNvSpPr>
            <a:spLocks noGrp="1"/>
          </p:cNvSpPr>
          <p:nvPr>
            <p:ph type="sldNum" sz="quarter" idx="12"/>
          </p:nvPr>
        </p:nvSpPr>
        <p:spPr/>
        <p:txBody>
          <a:bodyPr/>
          <a:lstStyle/>
          <a:p>
            <a:fld id="{3510F589-39F7-400F-B58A-2A0216BBE351}" type="slidenum">
              <a:rPr lang="en-US" smtClean="0"/>
              <a:pPr/>
              <a:t>‹#›</a:t>
            </a:fld>
            <a:endParaRPr lang="en-US" dirty="0"/>
          </a:p>
        </p:txBody>
      </p:sp>
      <p:pic>
        <p:nvPicPr>
          <p:cNvPr id="11" name="Picture 4" descr="Image preview">
            <a:extLst>
              <a:ext uri="{FF2B5EF4-FFF2-40B4-BE49-F238E27FC236}">
                <a16:creationId xmlns:a16="http://schemas.microsoft.com/office/drawing/2014/main" id="{87962A49-05B9-15E2-8A8B-DC6ADA54C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1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C100-B80B-8A69-5166-0D132F59D4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644CCD-4B52-4043-233D-27078C30F511}"/>
              </a:ext>
            </a:extLst>
          </p:cNvPr>
          <p:cNvSpPr>
            <a:spLocks noGrp="1"/>
          </p:cNvSpPr>
          <p:nvPr>
            <p:ph type="dt" sz="half" idx="10"/>
          </p:nvPr>
        </p:nvSpPr>
        <p:spPr/>
        <p:txBody>
          <a:bodyPr/>
          <a:lstStyle/>
          <a:p>
            <a:fld id="{C440FD2F-AB55-4F85-B95B-3266EBE3F74D}" type="datetime1">
              <a:rPr lang="en-US" smtClean="0"/>
              <a:t>5/24/2023</a:t>
            </a:fld>
            <a:endParaRPr lang="en-US"/>
          </a:p>
        </p:txBody>
      </p:sp>
      <p:sp>
        <p:nvSpPr>
          <p:cNvPr id="4" name="Footer Placeholder 3">
            <a:extLst>
              <a:ext uri="{FF2B5EF4-FFF2-40B4-BE49-F238E27FC236}">
                <a16:creationId xmlns:a16="http://schemas.microsoft.com/office/drawing/2014/main" id="{E25242EB-8A29-84FE-B407-DC39F823D697}"/>
              </a:ext>
            </a:extLst>
          </p:cNvPr>
          <p:cNvSpPr>
            <a:spLocks noGrp="1"/>
          </p:cNvSpPr>
          <p:nvPr>
            <p:ph type="ftr" sz="quarter" idx="11"/>
          </p:nvPr>
        </p:nvSpPr>
        <p:spPr/>
        <p:txBody>
          <a:bodyPr/>
          <a:lstStyle/>
          <a:p>
            <a:r>
              <a:rPr lang="en-US"/>
              <a:t>www.stabilem.com</a:t>
            </a:r>
          </a:p>
        </p:txBody>
      </p:sp>
      <p:sp>
        <p:nvSpPr>
          <p:cNvPr id="5" name="Slide Number Placeholder 4">
            <a:extLst>
              <a:ext uri="{FF2B5EF4-FFF2-40B4-BE49-F238E27FC236}">
                <a16:creationId xmlns:a16="http://schemas.microsoft.com/office/drawing/2014/main" id="{96C204F7-5951-984C-2E0B-5BDFFEC6947B}"/>
              </a:ext>
            </a:extLst>
          </p:cNvPr>
          <p:cNvSpPr>
            <a:spLocks noGrp="1"/>
          </p:cNvSpPr>
          <p:nvPr>
            <p:ph type="sldNum" sz="quarter" idx="12"/>
          </p:nvPr>
        </p:nvSpPr>
        <p:spPr/>
        <p:txBody>
          <a:bodyPr/>
          <a:lstStyle/>
          <a:p>
            <a:fld id="{5B863B86-788D-40C3-81D9-664DAED14CD9}" type="slidenum">
              <a:rPr lang="en-US" smtClean="0"/>
              <a:t>‹#›</a:t>
            </a:fld>
            <a:endParaRPr lang="en-US" dirty="0"/>
          </a:p>
        </p:txBody>
      </p:sp>
      <p:pic>
        <p:nvPicPr>
          <p:cNvPr id="7" name="Picture 4" descr="Image preview">
            <a:extLst>
              <a:ext uri="{FF2B5EF4-FFF2-40B4-BE49-F238E27FC236}">
                <a16:creationId xmlns:a16="http://schemas.microsoft.com/office/drawing/2014/main" id="{F44A6719-DA16-527C-DB28-C74903D872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37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DFECD-F08A-3E70-481E-5F7720737B4E}"/>
              </a:ext>
            </a:extLst>
          </p:cNvPr>
          <p:cNvSpPr>
            <a:spLocks noGrp="1"/>
          </p:cNvSpPr>
          <p:nvPr>
            <p:ph type="dt" sz="half" idx="10"/>
          </p:nvPr>
        </p:nvSpPr>
        <p:spPr/>
        <p:txBody>
          <a:bodyPr/>
          <a:lstStyle/>
          <a:p>
            <a:fld id="{AFC1F01E-1349-4A93-AEFF-C1C8CB6E9C3F}" type="datetime1">
              <a:rPr lang="en-US" smtClean="0"/>
              <a:t>5/24/2023</a:t>
            </a:fld>
            <a:endParaRPr lang="en-US"/>
          </a:p>
        </p:txBody>
      </p:sp>
      <p:sp>
        <p:nvSpPr>
          <p:cNvPr id="3" name="Footer Placeholder 2">
            <a:extLst>
              <a:ext uri="{FF2B5EF4-FFF2-40B4-BE49-F238E27FC236}">
                <a16:creationId xmlns:a16="http://schemas.microsoft.com/office/drawing/2014/main" id="{D6C2BCD0-C838-5897-2787-A5B9E3AB26E6}"/>
              </a:ext>
            </a:extLst>
          </p:cNvPr>
          <p:cNvSpPr>
            <a:spLocks noGrp="1"/>
          </p:cNvSpPr>
          <p:nvPr>
            <p:ph type="ftr" sz="quarter" idx="11"/>
          </p:nvPr>
        </p:nvSpPr>
        <p:spPr/>
        <p:txBody>
          <a:bodyPr/>
          <a:lstStyle/>
          <a:p>
            <a:r>
              <a:rPr lang="en-US"/>
              <a:t>www.stabilem.com</a:t>
            </a:r>
          </a:p>
        </p:txBody>
      </p:sp>
      <p:sp>
        <p:nvSpPr>
          <p:cNvPr id="4" name="Slide Number Placeholder 3">
            <a:extLst>
              <a:ext uri="{FF2B5EF4-FFF2-40B4-BE49-F238E27FC236}">
                <a16:creationId xmlns:a16="http://schemas.microsoft.com/office/drawing/2014/main" id="{3596C1D3-9C9F-8EF9-1E41-CC43932BC510}"/>
              </a:ext>
            </a:extLst>
          </p:cNvPr>
          <p:cNvSpPr>
            <a:spLocks noGrp="1"/>
          </p:cNvSpPr>
          <p:nvPr>
            <p:ph type="sldNum" sz="quarter" idx="12"/>
          </p:nvPr>
        </p:nvSpPr>
        <p:spPr/>
        <p:txBody>
          <a:bodyPr/>
          <a:lstStyle/>
          <a:p>
            <a:fld id="{ABA2150B-FD59-46B8-A6F6-E8F090082BA2}" type="slidenum">
              <a:rPr lang="en-US" smtClean="0"/>
              <a:t>‹#›</a:t>
            </a:fld>
            <a:endParaRPr lang="en-US" dirty="0"/>
          </a:p>
        </p:txBody>
      </p:sp>
      <p:pic>
        <p:nvPicPr>
          <p:cNvPr id="6" name="Picture 4" descr="Image preview">
            <a:extLst>
              <a:ext uri="{FF2B5EF4-FFF2-40B4-BE49-F238E27FC236}">
                <a16:creationId xmlns:a16="http://schemas.microsoft.com/office/drawing/2014/main" id="{E2E14353-5238-715E-A956-83D135D05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0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24C1-099B-3600-B766-280EBCBD5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1A836D-5484-06F9-4027-088179217D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8ED8CF-33E1-AC60-B1E3-83A1A9023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21B72-9617-D07E-482B-E7B17B67A38C}"/>
              </a:ext>
            </a:extLst>
          </p:cNvPr>
          <p:cNvSpPr>
            <a:spLocks noGrp="1"/>
          </p:cNvSpPr>
          <p:nvPr>
            <p:ph type="dt" sz="half" idx="10"/>
          </p:nvPr>
        </p:nvSpPr>
        <p:spPr/>
        <p:txBody>
          <a:bodyPr/>
          <a:lstStyle/>
          <a:p>
            <a:fld id="{2AE9D841-5606-4963-B93D-48DB6AB2A97A}" type="datetime1">
              <a:rPr lang="en-US" smtClean="0"/>
              <a:t>5/24/2023</a:t>
            </a:fld>
            <a:endParaRPr lang="en-US"/>
          </a:p>
        </p:txBody>
      </p:sp>
      <p:sp>
        <p:nvSpPr>
          <p:cNvPr id="6" name="Footer Placeholder 5">
            <a:extLst>
              <a:ext uri="{FF2B5EF4-FFF2-40B4-BE49-F238E27FC236}">
                <a16:creationId xmlns:a16="http://schemas.microsoft.com/office/drawing/2014/main" id="{6AD78A5A-D5F3-A6EB-E1D4-B85A62F08651}"/>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29BAAD08-AE89-1F66-238F-C98B0119860F}"/>
              </a:ext>
            </a:extLst>
          </p:cNvPr>
          <p:cNvSpPr>
            <a:spLocks noGrp="1"/>
          </p:cNvSpPr>
          <p:nvPr>
            <p:ph type="sldNum" sz="quarter" idx="12"/>
          </p:nvPr>
        </p:nvSpPr>
        <p:spPr/>
        <p:txBody>
          <a:bodyPr/>
          <a:lstStyle/>
          <a:p>
            <a:fld id="{4FB20910-24E1-4F0A-90FA-34378BACCEFE}" type="slidenum">
              <a:rPr lang="en-US" smtClean="0"/>
              <a:t>‹#›</a:t>
            </a:fld>
            <a:endParaRPr lang="en-US" dirty="0"/>
          </a:p>
        </p:txBody>
      </p:sp>
      <p:pic>
        <p:nvPicPr>
          <p:cNvPr id="9" name="Picture 4" descr="Image preview">
            <a:extLst>
              <a:ext uri="{FF2B5EF4-FFF2-40B4-BE49-F238E27FC236}">
                <a16:creationId xmlns:a16="http://schemas.microsoft.com/office/drawing/2014/main" id="{380363C0-15CC-0937-9AE2-021245A63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644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03C7-3A1C-3AAC-59A8-165610233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4A6D6-28BB-53EC-C813-9FF738EC0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5F09F29-37CE-CE89-DB8F-66B805444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ACB26-AE88-A276-CDFD-601BF139E291}"/>
              </a:ext>
            </a:extLst>
          </p:cNvPr>
          <p:cNvSpPr>
            <a:spLocks noGrp="1"/>
          </p:cNvSpPr>
          <p:nvPr>
            <p:ph type="dt" sz="half" idx="10"/>
          </p:nvPr>
        </p:nvSpPr>
        <p:spPr/>
        <p:txBody>
          <a:bodyPr/>
          <a:lstStyle/>
          <a:p>
            <a:fld id="{324DDB52-1022-4038-8640-B55B75E37A28}" type="datetime1">
              <a:rPr lang="en-US" smtClean="0"/>
              <a:t>5/24/2023</a:t>
            </a:fld>
            <a:endParaRPr lang="en-US"/>
          </a:p>
        </p:txBody>
      </p:sp>
      <p:sp>
        <p:nvSpPr>
          <p:cNvPr id="6" name="Footer Placeholder 5">
            <a:extLst>
              <a:ext uri="{FF2B5EF4-FFF2-40B4-BE49-F238E27FC236}">
                <a16:creationId xmlns:a16="http://schemas.microsoft.com/office/drawing/2014/main" id="{B8457E77-9387-1EDD-AADD-6AA33E83B4C6}"/>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B57F2FDB-6F80-7C75-651C-372BCDF96155}"/>
              </a:ext>
            </a:extLst>
          </p:cNvPr>
          <p:cNvSpPr>
            <a:spLocks noGrp="1"/>
          </p:cNvSpPr>
          <p:nvPr>
            <p:ph type="sldNum" sz="quarter" idx="12"/>
          </p:nvPr>
        </p:nvSpPr>
        <p:spPr/>
        <p:txBody>
          <a:bodyPr/>
          <a:lstStyle/>
          <a:p>
            <a:fld id="{E35F5A20-3407-4AF0-81BC-A6337122D50A}" type="slidenum">
              <a:rPr lang="en-US" smtClean="0"/>
              <a:t>‹#›</a:t>
            </a:fld>
            <a:endParaRPr lang="en-US" dirty="0"/>
          </a:p>
        </p:txBody>
      </p:sp>
      <p:pic>
        <p:nvPicPr>
          <p:cNvPr id="9" name="Picture 4" descr="Image preview">
            <a:extLst>
              <a:ext uri="{FF2B5EF4-FFF2-40B4-BE49-F238E27FC236}">
                <a16:creationId xmlns:a16="http://schemas.microsoft.com/office/drawing/2014/main" id="{7EA1A608-50C8-224D-236D-5B28793877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22AE-F451-19F2-A0AD-FB6199638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BDA4E-E234-42BF-786C-484D203B9426}"/>
              </a:ext>
            </a:extLst>
          </p:cNvPr>
          <p:cNvSpPr>
            <a:spLocks noGrp="1"/>
          </p:cNvSpPr>
          <p:nvPr>
            <p:ph type="body" orient="vert" idx="1"/>
          </p:nvPr>
        </p:nvSpPr>
        <p:spPr>
          <a:xfrm>
            <a:off x="12577" y="923278"/>
            <a:ext cx="12166846" cy="5433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64445-544A-4DCE-66E5-ADBDF8471A2D}"/>
              </a:ext>
            </a:extLst>
          </p:cNvPr>
          <p:cNvSpPr>
            <a:spLocks noGrp="1"/>
          </p:cNvSpPr>
          <p:nvPr>
            <p:ph type="dt" sz="half" idx="10"/>
          </p:nvPr>
        </p:nvSpPr>
        <p:spPr/>
        <p:txBody>
          <a:bodyPr/>
          <a:lstStyle/>
          <a:p>
            <a:fld id="{2C685D8E-6DEE-4CBE-9260-78B5440B8142}" type="datetime1">
              <a:rPr lang="en-US" smtClean="0"/>
              <a:t>5/24/2023</a:t>
            </a:fld>
            <a:endParaRPr lang="en-US"/>
          </a:p>
        </p:txBody>
      </p:sp>
      <p:sp>
        <p:nvSpPr>
          <p:cNvPr id="5" name="Footer Placeholder 4">
            <a:extLst>
              <a:ext uri="{FF2B5EF4-FFF2-40B4-BE49-F238E27FC236}">
                <a16:creationId xmlns:a16="http://schemas.microsoft.com/office/drawing/2014/main" id="{BD6324D2-6841-0F60-B046-7425D44DBC7A}"/>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463C7C38-00FD-448B-D318-B90F8C76CF2D}"/>
              </a:ext>
            </a:extLst>
          </p:cNvPr>
          <p:cNvSpPr>
            <a:spLocks noGrp="1"/>
          </p:cNvSpPr>
          <p:nvPr>
            <p:ph type="sldNum" sz="quarter" idx="12"/>
          </p:nvPr>
        </p:nvSpPr>
        <p:spPr/>
        <p:txBody>
          <a:bodyPr/>
          <a:lstStyle/>
          <a:p>
            <a:fld id="{C525B00F-7342-47E1-A45E-36F71D6D7855}" type="slidenum">
              <a:rPr lang="en-US" smtClean="0"/>
              <a:t>‹#›</a:t>
            </a:fld>
            <a:endParaRPr lang="en-US" dirty="0"/>
          </a:p>
        </p:txBody>
      </p:sp>
      <p:pic>
        <p:nvPicPr>
          <p:cNvPr id="8" name="Picture 4" descr="Image preview">
            <a:extLst>
              <a:ext uri="{FF2B5EF4-FFF2-40B4-BE49-F238E27FC236}">
                <a16:creationId xmlns:a16="http://schemas.microsoft.com/office/drawing/2014/main" id="{17D3EDDB-7AE1-35D3-DD80-AB107F321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77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40346-941B-2E94-3E79-72D8FDAB34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FA2FFB-AC94-DF63-5C8B-9C0205E8C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7286A-EF44-2086-4E62-8C78070C861F}"/>
              </a:ext>
            </a:extLst>
          </p:cNvPr>
          <p:cNvSpPr>
            <a:spLocks noGrp="1"/>
          </p:cNvSpPr>
          <p:nvPr>
            <p:ph type="dt" sz="half" idx="10"/>
          </p:nvPr>
        </p:nvSpPr>
        <p:spPr/>
        <p:txBody>
          <a:bodyPr/>
          <a:lstStyle/>
          <a:p>
            <a:fld id="{D073BB4C-2602-41D7-AFB9-5EA74331FF4E}" type="datetime1">
              <a:rPr lang="en-US" smtClean="0"/>
              <a:t>5/24/2023</a:t>
            </a:fld>
            <a:endParaRPr lang="en-US"/>
          </a:p>
        </p:txBody>
      </p:sp>
      <p:sp>
        <p:nvSpPr>
          <p:cNvPr id="5" name="Footer Placeholder 4">
            <a:extLst>
              <a:ext uri="{FF2B5EF4-FFF2-40B4-BE49-F238E27FC236}">
                <a16:creationId xmlns:a16="http://schemas.microsoft.com/office/drawing/2014/main" id="{B2601F93-24E3-FC78-50A1-2658CA5503A8}"/>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FB22AABD-E53D-8AE8-A27E-CF2EA61A705B}"/>
              </a:ext>
            </a:extLst>
          </p:cNvPr>
          <p:cNvSpPr>
            <a:spLocks noGrp="1"/>
          </p:cNvSpPr>
          <p:nvPr>
            <p:ph type="sldNum" sz="quarter" idx="12"/>
          </p:nvPr>
        </p:nvSpPr>
        <p:spPr/>
        <p:txBody>
          <a:bodyPr/>
          <a:lstStyle/>
          <a:p>
            <a:fld id="{3510F589-39F7-400F-B58A-2A0216BBE351}" type="slidenum">
              <a:rPr lang="en-US" smtClean="0"/>
              <a:pPr/>
              <a:t>‹#›</a:t>
            </a:fld>
            <a:endParaRPr lang="en-US" dirty="0"/>
          </a:p>
        </p:txBody>
      </p:sp>
      <p:pic>
        <p:nvPicPr>
          <p:cNvPr id="8" name="Picture 4" descr="Image preview">
            <a:extLst>
              <a:ext uri="{FF2B5EF4-FFF2-40B4-BE49-F238E27FC236}">
                <a16:creationId xmlns:a16="http://schemas.microsoft.com/office/drawing/2014/main" id="{65663AFE-B600-F9E9-A31C-71EF99FAB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1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48800" cy="762000"/>
          </a:xfrm>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fld id="{5B863B86-788D-40C3-81D9-664DAED14CD9}" type="slidenum">
              <a:rPr lang="en-US" smtClean="0"/>
              <a:t>‹#›</a:t>
            </a:fld>
            <a:endParaRPr lang="en-US" dirty="0"/>
          </a:p>
        </p:txBody>
      </p:sp>
    </p:spTree>
    <p:extLst>
      <p:ext uri="{BB962C8B-B14F-4D97-AF65-F5344CB8AC3E}">
        <p14:creationId xmlns:p14="http://schemas.microsoft.com/office/powerpoint/2010/main" val="143694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lus / Del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347200" cy="762000"/>
          </a:xfrm>
        </p:spPr>
        <p:txBody>
          <a:bodyPr/>
          <a:lstStyle>
            <a:lvl1pPr>
              <a:defRPr/>
            </a:lvl1pPr>
          </a:lstStyle>
          <a:p>
            <a:r>
              <a:rPr lang="en-US"/>
              <a:t>Plus / Delta</a:t>
            </a:r>
          </a:p>
        </p:txBody>
      </p:sp>
      <p:sp>
        <p:nvSpPr>
          <p:cNvPr id="3" name="Text Placeholder 2"/>
          <p:cNvSpPr>
            <a:spLocks noGrp="1"/>
          </p:cNvSpPr>
          <p:nvPr>
            <p:ph type="body" idx="1" hasCustomPrompt="1"/>
          </p:nvPr>
        </p:nvSpPr>
        <p:spPr>
          <a:xfrm>
            <a:off x="101600" y="879476"/>
            <a:ext cx="5892800" cy="4159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Plus</a:t>
            </a:r>
          </a:p>
        </p:txBody>
      </p:sp>
      <p:sp>
        <p:nvSpPr>
          <p:cNvPr id="4" name="Content Placeholder 3"/>
          <p:cNvSpPr>
            <a:spLocks noGrp="1"/>
          </p:cNvSpPr>
          <p:nvPr>
            <p:ph sz="half" idx="2" hasCustomPrompt="1"/>
          </p:nvPr>
        </p:nvSpPr>
        <p:spPr>
          <a:xfrm>
            <a:off x="101600" y="1295401"/>
            <a:ext cx="5892800" cy="5257800"/>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sz="2400"/>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sz="2000"/>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sz="1800"/>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sz="1600"/>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sz="1600"/>
            </a:lvl5pPr>
            <a:lvl6pPr>
              <a:defRPr sz="1600"/>
            </a:lvl6pPr>
            <a:lvl7pPr>
              <a:defRPr sz="1600"/>
            </a:lvl7pPr>
            <a:lvl8pPr>
              <a:defRPr sz="1600"/>
            </a:lvl8pPr>
            <a:lvl9pPr>
              <a:defRPr sz="1600"/>
            </a:lvl9pPr>
          </a:lstStyle>
          <a:p>
            <a:pPr lvl="0"/>
            <a:r>
              <a:rPr lang="en-US" noProof="0"/>
              <a:t>Key Take-</a:t>
            </a:r>
            <a:r>
              <a:rPr lang="en-US" noProof="0" err="1"/>
              <a:t>aways</a:t>
            </a:r>
            <a:endParaRPr lang="en-US" noProof="0"/>
          </a:p>
          <a:p>
            <a:pPr lvl="0"/>
            <a:r>
              <a:rPr lang="en-US" noProof="0"/>
              <a:t>Positives</a:t>
            </a:r>
          </a:p>
          <a:p>
            <a:pPr lvl="0"/>
            <a:r>
              <a:rPr lang="en-US" noProof="0"/>
              <a:t>Items that should be retained</a:t>
            </a:r>
          </a:p>
          <a:p>
            <a:pPr lvl="0"/>
            <a:endParaRPr lang="en-US" noProof="0"/>
          </a:p>
        </p:txBody>
      </p:sp>
      <p:sp>
        <p:nvSpPr>
          <p:cNvPr id="5" name="Text Placeholder 4"/>
          <p:cNvSpPr>
            <a:spLocks noGrp="1"/>
          </p:cNvSpPr>
          <p:nvPr>
            <p:ph type="body" sz="quarter" idx="3" hasCustomPrompt="1"/>
          </p:nvPr>
        </p:nvSpPr>
        <p:spPr>
          <a:xfrm>
            <a:off x="6197601" y="838200"/>
            <a:ext cx="589280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Delta</a:t>
            </a:r>
          </a:p>
        </p:txBody>
      </p:sp>
      <p:sp>
        <p:nvSpPr>
          <p:cNvPr id="6" name="Content Placeholder 5"/>
          <p:cNvSpPr>
            <a:spLocks noGrp="1"/>
          </p:cNvSpPr>
          <p:nvPr>
            <p:ph sz="quarter" idx="4" hasCustomPrompt="1"/>
          </p:nvPr>
        </p:nvSpPr>
        <p:spPr>
          <a:xfrm>
            <a:off x="6197601" y="1295400"/>
            <a:ext cx="5892800" cy="5257800"/>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sz="2400"/>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sz="2000"/>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sz="1800"/>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sz="1600"/>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sz="1600"/>
            </a:lvl5pPr>
            <a:lvl6pPr>
              <a:defRPr sz="1600"/>
            </a:lvl6pPr>
            <a:lvl7pPr>
              <a:defRPr sz="1600"/>
            </a:lvl7pPr>
            <a:lvl8pPr>
              <a:defRPr sz="1600"/>
            </a:lvl8pPr>
            <a:lvl9pPr>
              <a:defRPr sz="1600"/>
            </a:lvl9pPr>
          </a:lstStyle>
          <a:p>
            <a:pPr lvl="0"/>
            <a:r>
              <a:rPr lang="en-US" noProof="0"/>
              <a:t>Time wasters</a:t>
            </a:r>
          </a:p>
          <a:p>
            <a:pPr lvl="0"/>
            <a:r>
              <a:rPr lang="en-US" noProof="0"/>
              <a:t>Negatives</a:t>
            </a:r>
          </a:p>
          <a:p>
            <a:pPr lvl="0"/>
            <a:r>
              <a:rPr lang="en-US" noProof="0"/>
              <a:t>Items that should be changed</a:t>
            </a:r>
          </a:p>
          <a:p>
            <a:pPr lvl="0"/>
            <a:r>
              <a:rPr lang="en-US" noProof="0"/>
              <a:t>Items that should be deleted</a:t>
            </a:r>
          </a:p>
        </p:txBody>
      </p:sp>
      <p:sp>
        <p:nvSpPr>
          <p:cNvPr id="7" name="Rectangle 8"/>
          <p:cNvSpPr>
            <a:spLocks noGrp="1" noChangeArrowheads="1"/>
          </p:cNvSpPr>
          <p:nvPr>
            <p:ph type="sldNum" sz="quarter" idx="10"/>
          </p:nvPr>
        </p:nvSpPr>
        <p:spPr>
          <a:ln/>
        </p:spPr>
        <p:txBody>
          <a:bodyPr/>
          <a:lstStyle>
            <a:lvl1pPr>
              <a:defRPr/>
            </a:lvl1pPr>
          </a:lstStyle>
          <a:p>
            <a:fld id="{1160621D-56D9-4295-BE47-9A790A6902DE}" type="slidenum">
              <a:rPr lang="en-US" smtClean="0"/>
              <a:t>‹#›</a:t>
            </a:fld>
            <a:endParaRPr lang="en-US" dirty="0"/>
          </a:p>
        </p:txBody>
      </p:sp>
    </p:spTree>
    <p:extLst>
      <p:ext uri="{BB962C8B-B14F-4D97-AF65-F5344CB8AC3E}">
        <p14:creationId xmlns:p14="http://schemas.microsoft.com/office/powerpoint/2010/main" val="326143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Refl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347200" cy="762000"/>
          </a:xfrm>
        </p:spPr>
        <p:txBody>
          <a:bodyPr/>
          <a:lstStyle>
            <a:lvl1pPr>
              <a:defRPr/>
            </a:lvl1pPr>
          </a:lstStyle>
          <a:p>
            <a:r>
              <a:rPr lang="en-US"/>
              <a:t>Reflection</a:t>
            </a:r>
          </a:p>
        </p:txBody>
      </p:sp>
      <p:sp>
        <p:nvSpPr>
          <p:cNvPr id="3" name="Text Placeholder 2"/>
          <p:cNvSpPr>
            <a:spLocks noGrp="1"/>
          </p:cNvSpPr>
          <p:nvPr>
            <p:ph type="body" idx="1" hasCustomPrompt="1"/>
          </p:nvPr>
        </p:nvSpPr>
        <p:spPr>
          <a:xfrm>
            <a:off x="101600" y="879476"/>
            <a:ext cx="5892800" cy="4159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What did you learn?</a:t>
            </a:r>
          </a:p>
        </p:txBody>
      </p:sp>
      <p:sp>
        <p:nvSpPr>
          <p:cNvPr id="4" name="Content Placeholder 3"/>
          <p:cNvSpPr>
            <a:spLocks noGrp="1"/>
          </p:cNvSpPr>
          <p:nvPr>
            <p:ph sz="half" idx="2"/>
          </p:nvPr>
        </p:nvSpPr>
        <p:spPr>
          <a:xfrm>
            <a:off x="101600" y="1295401"/>
            <a:ext cx="5892800" cy="5257800"/>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sz="2400"/>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sz="2000"/>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sz="1800"/>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sz="1600"/>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sz="1600"/>
            </a:lvl5pPr>
            <a:lvl6pPr>
              <a:defRPr sz="1600"/>
            </a:lvl6pPr>
            <a:lvl7pPr>
              <a:defRPr sz="1600"/>
            </a:lvl7pPr>
            <a:lvl8pPr>
              <a:defRPr sz="1600"/>
            </a:lvl8pPr>
            <a:lvl9pPr>
              <a:defRPr sz="1600"/>
            </a:lvl9pPr>
          </a:lstStyle>
          <a:p>
            <a:pPr lvl="0"/>
            <a:r>
              <a:rPr lang="en-US" noProof="0"/>
              <a:t>Click to edit Master text styles</a:t>
            </a:r>
          </a:p>
        </p:txBody>
      </p:sp>
      <p:sp>
        <p:nvSpPr>
          <p:cNvPr id="5" name="Text Placeholder 4"/>
          <p:cNvSpPr>
            <a:spLocks noGrp="1"/>
          </p:cNvSpPr>
          <p:nvPr>
            <p:ph type="body" sz="quarter" idx="3" hasCustomPrompt="1"/>
          </p:nvPr>
        </p:nvSpPr>
        <p:spPr>
          <a:xfrm>
            <a:off x="6197601" y="838200"/>
            <a:ext cx="589280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What will you do differently?</a:t>
            </a:r>
          </a:p>
        </p:txBody>
      </p:sp>
      <p:sp>
        <p:nvSpPr>
          <p:cNvPr id="6" name="Content Placeholder 5"/>
          <p:cNvSpPr>
            <a:spLocks noGrp="1"/>
          </p:cNvSpPr>
          <p:nvPr>
            <p:ph sz="quarter" idx="4"/>
          </p:nvPr>
        </p:nvSpPr>
        <p:spPr>
          <a:xfrm>
            <a:off x="6197601" y="1295400"/>
            <a:ext cx="5892800" cy="5257800"/>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sz="2400"/>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sz="2000"/>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sz="1800"/>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sz="1600"/>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sz="1600"/>
            </a:lvl5pPr>
            <a:lvl6pPr>
              <a:defRPr sz="1600"/>
            </a:lvl6pPr>
            <a:lvl7pPr>
              <a:defRPr sz="1600"/>
            </a:lvl7pPr>
            <a:lvl8pPr>
              <a:defRPr sz="1600"/>
            </a:lvl8pPr>
            <a:lvl9pPr>
              <a:defRPr sz="1600"/>
            </a:lvl9pPr>
          </a:lstStyle>
          <a:p>
            <a:pPr lvl="0"/>
            <a:r>
              <a:rPr lang="en-US" noProof="0"/>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fld id="{52492C0D-D96A-4BFF-B4FA-4B062E6F0030}" type="slidenum">
              <a:rPr lang="en-US" smtClean="0"/>
              <a:t>‹#›</a:t>
            </a:fld>
            <a:endParaRPr lang="en-US" dirty="0"/>
          </a:p>
        </p:txBody>
      </p:sp>
    </p:spTree>
    <p:extLst>
      <p:ext uri="{BB962C8B-B14F-4D97-AF65-F5344CB8AC3E}">
        <p14:creationId xmlns:p14="http://schemas.microsoft.com/office/powerpoint/2010/main" val="134778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4761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990600"/>
            <a:ext cx="5994400" cy="5562600"/>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sz="2800"/>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sz="2400"/>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sz="2000"/>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sz="1800"/>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97600" y="990600"/>
            <a:ext cx="5994400" cy="5562600"/>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sz="2800"/>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sz="2400"/>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sz="2000"/>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sz="1800"/>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8"/>
          <p:cNvSpPr>
            <a:spLocks noGrp="1" noChangeArrowheads="1"/>
          </p:cNvSpPr>
          <p:nvPr>
            <p:ph type="sldNum" sz="quarter" idx="10"/>
          </p:nvPr>
        </p:nvSpPr>
        <p:spPr>
          <a:ln/>
        </p:spPr>
        <p:txBody>
          <a:bodyPr/>
          <a:lstStyle>
            <a:lvl1pPr>
              <a:defRPr/>
            </a:lvl1pPr>
          </a:lstStyle>
          <a:p>
            <a:fld id="{07583762-28C5-4F01-BE80-02C042A74F4C}" type="slidenum">
              <a:rPr lang="en-US" smtClean="0"/>
              <a:t>‹#›</a:t>
            </a:fld>
            <a:endParaRPr lang="en-US" dirty="0"/>
          </a:p>
        </p:txBody>
      </p:sp>
    </p:spTree>
    <p:extLst>
      <p:ext uri="{BB962C8B-B14F-4D97-AF65-F5344CB8AC3E}">
        <p14:creationId xmlns:p14="http://schemas.microsoft.com/office/powerpoint/2010/main" val="3973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219200"/>
            <a:ext cx="4011084" cy="1295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19203"/>
            <a:ext cx="6815667" cy="4906963"/>
          </a:xfrm>
          <a:solidFill>
            <a:schemeClr val="bg1"/>
          </a:solidFill>
        </p:spPr>
        <p:txBody>
          <a:bodyPr/>
          <a:lstStyle>
            <a:lvl1pPr marL="342900" marR="0" indent="-342900" algn="l" defTabSz="914400" rtl="0" eaLnBrk="0" fontAlgn="base" latinLnBrk="0" hangingPunct="0">
              <a:lnSpc>
                <a:spcPct val="100000"/>
              </a:lnSpc>
              <a:spcBef>
                <a:spcPct val="20000"/>
              </a:spcBef>
              <a:spcAft>
                <a:spcPct val="0"/>
              </a:spcAft>
              <a:buClrTx/>
              <a:buSzPct val="125000"/>
              <a:buFontTx/>
              <a:buBlip>
                <a:blip r:embed="rId2"/>
              </a:buBlip>
              <a:tabLst/>
              <a:defRPr sz="3200"/>
            </a:lvl1pPr>
            <a:lvl2pPr marL="742950" marR="0" indent="-285750" algn="l" defTabSz="914400" rtl="0" eaLnBrk="0" fontAlgn="base" latinLnBrk="0" hangingPunct="0">
              <a:lnSpc>
                <a:spcPct val="100000"/>
              </a:lnSpc>
              <a:spcBef>
                <a:spcPct val="20000"/>
              </a:spcBef>
              <a:spcAft>
                <a:spcPct val="0"/>
              </a:spcAft>
              <a:buClrTx/>
              <a:buSzPct val="80000"/>
              <a:buFontTx/>
              <a:buBlip>
                <a:blip r:embed="rId3"/>
              </a:buBlip>
              <a:tabLst/>
              <a:defRPr sz="2800"/>
            </a:lvl2pPr>
            <a:lvl3pPr marL="1143000" marR="0" indent="-228600" algn="l" defTabSz="914400" rtl="0" eaLnBrk="0" fontAlgn="base" latinLnBrk="0" hangingPunct="0">
              <a:lnSpc>
                <a:spcPct val="100000"/>
              </a:lnSpc>
              <a:spcBef>
                <a:spcPct val="20000"/>
              </a:spcBef>
              <a:spcAft>
                <a:spcPct val="0"/>
              </a:spcAft>
              <a:buClrTx/>
              <a:buSzPct val="120000"/>
              <a:buFontTx/>
              <a:buBlip>
                <a:blip r:embed="rId4"/>
              </a:buBlip>
              <a:tabLst/>
              <a:defRPr sz="2400"/>
            </a:lvl3pPr>
            <a:lvl4pPr marL="1600200" marR="0" indent="-228600" algn="l" defTabSz="914400" rtl="0" eaLnBrk="0" fontAlgn="base" latinLnBrk="0" hangingPunct="0">
              <a:lnSpc>
                <a:spcPct val="100000"/>
              </a:lnSpc>
              <a:spcBef>
                <a:spcPct val="20000"/>
              </a:spcBef>
              <a:spcAft>
                <a:spcPct val="0"/>
              </a:spcAft>
              <a:buClrTx/>
              <a:buSzTx/>
              <a:buFontTx/>
              <a:buBlip>
                <a:blip r:embed="rId5"/>
              </a:buBlip>
              <a:tabLst/>
              <a:defRPr sz="2000"/>
            </a:lvl4pPr>
            <a:lvl5pPr marL="2000250" marR="0" indent="-171450" algn="l" defTabSz="914400" rtl="0" eaLnBrk="0" fontAlgn="base" latinLnBrk="0" hangingPunct="0">
              <a:lnSpc>
                <a:spcPct val="100000"/>
              </a:lnSpc>
              <a:spcBef>
                <a:spcPct val="20000"/>
              </a:spcBef>
              <a:spcAft>
                <a:spcPct val="0"/>
              </a:spcAft>
              <a:buClrTx/>
              <a:buSzTx/>
              <a:buFontTx/>
              <a:buBlip>
                <a:blip r:embed="rId6"/>
              </a:buBlip>
              <a:tabLst/>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609602" y="1219203"/>
            <a:ext cx="4011084" cy="4906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4FB20910-24E1-4F0A-90FA-34378BACCEFE}" type="slidenum">
              <a:rPr lang="en-US" smtClean="0"/>
              <a:t>‹#›</a:t>
            </a:fld>
            <a:endParaRPr lang="en-US" dirty="0"/>
          </a:p>
        </p:txBody>
      </p:sp>
    </p:spTree>
    <p:extLst>
      <p:ext uri="{BB962C8B-B14F-4D97-AF65-F5344CB8AC3E}">
        <p14:creationId xmlns:p14="http://schemas.microsoft.com/office/powerpoint/2010/main" val="401626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402"/>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E35F5A20-3407-4AF0-81BC-A6337122D50A}" type="slidenum">
              <a:rPr lang="en-US" smtClean="0"/>
              <a:t>‹#›</a:t>
            </a:fld>
            <a:endParaRPr lang="en-US" dirty="0"/>
          </a:p>
        </p:txBody>
      </p:sp>
    </p:spTree>
    <p:extLst>
      <p:ext uri="{BB962C8B-B14F-4D97-AF65-F5344CB8AC3E}">
        <p14:creationId xmlns:p14="http://schemas.microsoft.com/office/powerpoint/2010/main" val="208800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gif"/><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3"/>
            <a:ext cx="12192000" cy="831273"/>
          </a:xfrm>
          <a:prstGeom prst="rect">
            <a:avLst/>
          </a:prstGeom>
        </p:spPr>
      </p:pic>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6545266"/>
            <a:ext cx="12192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0" y="831851"/>
            <a:ext cx="12192000" cy="57134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Grp="1" noChangeArrowheads="1"/>
          </p:cNvSpPr>
          <p:nvPr>
            <p:ph type="sldNum" sz="quarter" idx="4"/>
          </p:nvPr>
        </p:nvSpPr>
        <p:spPr bwMode="auto">
          <a:xfrm>
            <a:off x="11582400" y="66294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a:solidFill>
                  <a:srgbClr val="0072B7"/>
                </a:solidFill>
              </a:defRPr>
            </a:lvl1pPr>
          </a:lstStyle>
          <a:p>
            <a:fld id="{3510F589-39F7-400F-B58A-2A0216BBE351}" type="slidenum">
              <a:rPr lang="en-US" smtClean="0"/>
              <a:pPr/>
              <a:t>‹#›</a:t>
            </a:fld>
            <a:endParaRPr lang="en-US" dirty="0"/>
          </a:p>
        </p:txBody>
      </p:sp>
      <p:sp>
        <p:nvSpPr>
          <p:cNvPr id="1030" name="Rectangle 2"/>
          <p:cNvSpPr>
            <a:spLocks noGrp="1" noChangeArrowheads="1"/>
          </p:cNvSpPr>
          <p:nvPr>
            <p:ph type="title"/>
          </p:nvPr>
        </p:nvSpPr>
        <p:spPr bwMode="auto">
          <a:xfrm>
            <a:off x="0" y="0"/>
            <a:ext cx="944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331378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rtl="0" eaLnBrk="1" fontAlgn="base" hangingPunct="1">
        <a:spcBef>
          <a:spcPct val="0"/>
        </a:spcBef>
        <a:spcAft>
          <a:spcPct val="0"/>
        </a:spcAft>
        <a:defRPr sz="4000" b="1" u="sng">
          <a:solidFill>
            <a:srgbClr val="0072B7"/>
          </a:solidFill>
          <a:latin typeface="+mj-lt"/>
          <a:ea typeface="+mj-ea"/>
          <a:cs typeface="+mj-cs"/>
        </a:defRPr>
      </a:lvl1pPr>
      <a:lvl2pPr algn="l" rtl="0" eaLnBrk="1" fontAlgn="base" hangingPunct="1">
        <a:spcBef>
          <a:spcPct val="0"/>
        </a:spcBef>
        <a:spcAft>
          <a:spcPct val="0"/>
        </a:spcAft>
        <a:defRPr sz="4000" b="1" u="sng">
          <a:solidFill>
            <a:srgbClr val="0072B7"/>
          </a:solidFill>
          <a:latin typeface="Arial Narrow" pitchFamily="34" charset="0"/>
        </a:defRPr>
      </a:lvl2pPr>
      <a:lvl3pPr algn="l" rtl="0" eaLnBrk="1" fontAlgn="base" hangingPunct="1">
        <a:spcBef>
          <a:spcPct val="0"/>
        </a:spcBef>
        <a:spcAft>
          <a:spcPct val="0"/>
        </a:spcAft>
        <a:defRPr sz="4000" b="1" u="sng">
          <a:solidFill>
            <a:srgbClr val="0072B7"/>
          </a:solidFill>
          <a:latin typeface="Arial Narrow" pitchFamily="34" charset="0"/>
        </a:defRPr>
      </a:lvl3pPr>
      <a:lvl4pPr algn="l" rtl="0" eaLnBrk="1" fontAlgn="base" hangingPunct="1">
        <a:spcBef>
          <a:spcPct val="0"/>
        </a:spcBef>
        <a:spcAft>
          <a:spcPct val="0"/>
        </a:spcAft>
        <a:defRPr sz="4000" b="1" u="sng">
          <a:solidFill>
            <a:srgbClr val="0072B7"/>
          </a:solidFill>
          <a:latin typeface="Arial Narrow" pitchFamily="34" charset="0"/>
        </a:defRPr>
      </a:lvl4pPr>
      <a:lvl5pPr algn="l" rtl="0" eaLnBrk="1" fontAlgn="base" hangingPunct="1">
        <a:spcBef>
          <a:spcPct val="0"/>
        </a:spcBef>
        <a:spcAft>
          <a:spcPct val="0"/>
        </a:spcAft>
        <a:defRPr sz="4000" b="1" u="sng">
          <a:solidFill>
            <a:srgbClr val="0072B7"/>
          </a:solidFill>
          <a:latin typeface="Arial Narrow" pitchFamily="34" charset="0"/>
        </a:defRPr>
      </a:lvl5pPr>
      <a:lvl6pPr marL="457200" algn="l" rtl="0" eaLnBrk="1" fontAlgn="base" hangingPunct="1">
        <a:spcBef>
          <a:spcPct val="0"/>
        </a:spcBef>
        <a:spcAft>
          <a:spcPct val="0"/>
        </a:spcAft>
        <a:defRPr sz="4000" b="1" u="sng">
          <a:solidFill>
            <a:schemeClr val="bg1"/>
          </a:solidFill>
          <a:latin typeface="Arial Narrow" pitchFamily="34" charset="0"/>
        </a:defRPr>
      </a:lvl6pPr>
      <a:lvl7pPr marL="914400" algn="l" rtl="0" eaLnBrk="1" fontAlgn="base" hangingPunct="1">
        <a:spcBef>
          <a:spcPct val="0"/>
        </a:spcBef>
        <a:spcAft>
          <a:spcPct val="0"/>
        </a:spcAft>
        <a:defRPr sz="4000" b="1" u="sng">
          <a:solidFill>
            <a:schemeClr val="bg1"/>
          </a:solidFill>
          <a:latin typeface="Arial Narrow" pitchFamily="34" charset="0"/>
        </a:defRPr>
      </a:lvl7pPr>
      <a:lvl8pPr marL="1371600" algn="l" rtl="0" eaLnBrk="1" fontAlgn="base" hangingPunct="1">
        <a:spcBef>
          <a:spcPct val="0"/>
        </a:spcBef>
        <a:spcAft>
          <a:spcPct val="0"/>
        </a:spcAft>
        <a:defRPr sz="4000" b="1" u="sng">
          <a:solidFill>
            <a:schemeClr val="bg1"/>
          </a:solidFill>
          <a:latin typeface="Arial Narrow" pitchFamily="34" charset="0"/>
        </a:defRPr>
      </a:lvl8pPr>
      <a:lvl9pPr marL="1828800" algn="l" rtl="0" eaLnBrk="1" fontAlgn="base" hangingPunct="1">
        <a:spcBef>
          <a:spcPct val="0"/>
        </a:spcBef>
        <a:spcAft>
          <a:spcPct val="0"/>
        </a:spcAft>
        <a:defRPr sz="4000" b="1" u="sng">
          <a:solidFill>
            <a:schemeClr val="bg1"/>
          </a:solidFill>
          <a:latin typeface="Arial Narrow" pitchFamily="34" charset="0"/>
        </a:defRPr>
      </a:lvl9pPr>
    </p:titleStyle>
    <p:bodyStyle>
      <a:lvl1pPr marL="342900" indent="-342900" algn="l" rtl="0" eaLnBrk="1" fontAlgn="base" hangingPunct="1">
        <a:spcBef>
          <a:spcPct val="20000"/>
        </a:spcBef>
        <a:spcAft>
          <a:spcPct val="0"/>
        </a:spcAft>
        <a:buSzPct val="125000"/>
        <a:buBlip>
          <a:blip r:embed="rId21"/>
        </a:buBlip>
        <a:defRPr sz="2400">
          <a:solidFill>
            <a:srgbClr val="0072B7"/>
          </a:solidFill>
          <a:latin typeface="+mn-lt"/>
          <a:ea typeface="+mn-ea"/>
          <a:cs typeface="+mn-cs"/>
        </a:defRPr>
      </a:lvl1pPr>
      <a:lvl2pPr marL="742950" indent="-285750" algn="l" rtl="0" eaLnBrk="1" fontAlgn="base" hangingPunct="1">
        <a:spcBef>
          <a:spcPct val="20000"/>
        </a:spcBef>
        <a:spcAft>
          <a:spcPct val="0"/>
        </a:spcAft>
        <a:buSzPct val="80000"/>
        <a:buFontTx/>
        <a:buBlip>
          <a:blip r:embed="rId22"/>
        </a:buBlip>
        <a:defRPr sz="2200">
          <a:solidFill>
            <a:srgbClr val="0072B7"/>
          </a:solidFill>
          <a:latin typeface="+mn-lt"/>
        </a:defRPr>
      </a:lvl2pPr>
      <a:lvl3pPr marL="1143000" indent="-228600" algn="l" rtl="0" eaLnBrk="1" fontAlgn="base" hangingPunct="1">
        <a:spcBef>
          <a:spcPct val="20000"/>
        </a:spcBef>
        <a:spcAft>
          <a:spcPct val="0"/>
        </a:spcAft>
        <a:buSzPct val="120000"/>
        <a:buFontTx/>
        <a:buBlip>
          <a:blip r:embed="rId23"/>
        </a:buBlip>
        <a:defRPr sz="2000">
          <a:solidFill>
            <a:srgbClr val="00A86B"/>
          </a:solidFill>
          <a:latin typeface="+mn-lt"/>
        </a:defRPr>
      </a:lvl3pPr>
      <a:lvl4pPr marL="1600200" indent="-228600" algn="l" rtl="0" eaLnBrk="1" fontAlgn="base" hangingPunct="1">
        <a:spcBef>
          <a:spcPct val="20000"/>
        </a:spcBef>
        <a:spcAft>
          <a:spcPct val="0"/>
        </a:spcAft>
        <a:buFontTx/>
        <a:buBlip>
          <a:blip r:embed="rId24"/>
        </a:buBlip>
        <a:defRPr>
          <a:solidFill>
            <a:srgbClr val="00A0B0"/>
          </a:solidFill>
          <a:latin typeface="+mn-lt"/>
        </a:defRPr>
      </a:lvl4pPr>
      <a:lvl5pPr marL="2000250" indent="-171450" algn="l" rtl="0" eaLnBrk="1" fontAlgn="base" hangingPunct="1">
        <a:spcBef>
          <a:spcPct val="20000"/>
        </a:spcBef>
        <a:spcAft>
          <a:spcPct val="0"/>
        </a:spcAft>
        <a:buFontTx/>
        <a:buBlip>
          <a:blip r:embed="rId25"/>
        </a:buBlip>
        <a:defRPr sz="1600">
          <a:solidFill>
            <a:srgbClr val="00A8DE"/>
          </a:solidFill>
          <a:latin typeface="+mn-lt"/>
        </a:defRPr>
      </a:lvl5pPr>
      <a:lvl6pPr marL="2514600" indent="-228600" algn="l" rtl="0" eaLnBrk="1" fontAlgn="base" hangingPunct="1">
        <a:spcBef>
          <a:spcPct val="20000"/>
        </a:spcBef>
        <a:spcAft>
          <a:spcPct val="0"/>
        </a:spcAft>
        <a:buChar char="»"/>
        <a:defRPr sz="1200">
          <a:solidFill>
            <a:schemeClr val="bg1"/>
          </a:solidFill>
          <a:latin typeface="+mn-lt"/>
        </a:defRPr>
      </a:lvl6pPr>
      <a:lvl7pPr marL="2971800" indent="-228600" algn="l" rtl="0" eaLnBrk="1" fontAlgn="base" hangingPunct="1">
        <a:spcBef>
          <a:spcPct val="20000"/>
        </a:spcBef>
        <a:spcAft>
          <a:spcPct val="0"/>
        </a:spcAft>
        <a:buChar char="»"/>
        <a:defRPr sz="1200">
          <a:solidFill>
            <a:schemeClr val="bg1"/>
          </a:solidFill>
          <a:latin typeface="+mn-lt"/>
        </a:defRPr>
      </a:lvl7pPr>
      <a:lvl8pPr marL="3429000" indent="-228600" algn="l" rtl="0" eaLnBrk="1" fontAlgn="base" hangingPunct="1">
        <a:spcBef>
          <a:spcPct val="20000"/>
        </a:spcBef>
        <a:spcAft>
          <a:spcPct val="0"/>
        </a:spcAft>
        <a:buChar char="»"/>
        <a:defRPr sz="1200">
          <a:solidFill>
            <a:schemeClr val="bg1"/>
          </a:solidFill>
          <a:latin typeface="+mn-lt"/>
        </a:defRPr>
      </a:lvl8pPr>
      <a:lvl9pPr marL="3886200" indent="-228600" algn="l" rtl="0" eaLnBrk="1" fontAlgn="base" hangingPunct="1">
        <a:spcBef>
          <a:spcPct val="20000"/>
        </a:spcBef>
        <a:spcAft>
          <a:spcPct val="0"/>
        </a:spcAft>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3BF65-5FAB-F50E-B268-00E0E49B6BEF}"/>
              </a:ext>
            </a:extLst>
          </p:cNvPr>
          <p:cNvSpPr>
            <a:spLocks noGrp="1"/>
          </p:cNvSpPr>
          <p:nvPr>
            <p:ph type="title"/>
          </p:nvPr>
        </p:nvSpPr>
        <p:spPr>
          <a:xfrm>
            <a:off x="12577" y="1"/>
            <a:ext cx="10515600" cy="9232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B0C7D2-6866-4E89-FEE9-69278C0CF427}"/>
              </a:ext>
            </a:extLst>
          </p:cNvPr>
          <p:cNvSpPr>
            <a:spLocks noGrp="1"/>
          </p:cNvSpPr>
          <p:nvPr>
            <p:ph type="body" idx="1"/>
          </p:nvPr>
        </p:nvSpPr>
        <p:spPr>
          <a:xfrm>
            <a:off x="12577" y="923279"/>
            <a:ext cx="1216684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4BFEA-98B1-8150-3FA4-A0A9C8D2B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8F132-C7D9-43FA-B8C2-BB3475AB4B5E}" type="datetime1">
              <a:rPr lang="en-US" smtClean="0"/>
              <a:t>5/24/2023</a:t>
            </a:fld>
            <a:endParaRPr lang="en-US"/>
          </a:p>
        </p:txBody>
      </p:sp>
      <p:sp>
        <p:nvSpPr>
          <p:cNvPr id="5" name="Footer Placeholder 4">
            <a:extLst>
              <a:ext uri="{FF2B5EF4-FFF2-40B4-BE49-F238E27FC236}">
                <a16:creationId xmlns:a16="http://schemas.microsoft.com/office/drawing/2014/main" id="{F8CEC930-8509-80F7-730D-641200CBB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www.stabilem.com</a:t>
            </a:r>
          </a:p>
        </p:txBody>
      </p:sp>
      <p:sp>
        <p:nvSpPr>
          <p:cNvPr id="6" name="Slide Number Placeholder 5">
            <a:extLst>
              <a:ext uri="{FF2B5EF4-FFF2-40B4-BE49-F238E27FC236}">
                <a16:creationId xmlns:a16="http://schemas.microsoft.com/office/drawing/2014/main" id="{C7C5E274-0D9B-059E-D1DA-F68BDD369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0F589-39F7-400F-B58A-2A0216BBE351}" type="slidenum">
              <a:rPr lang="en-US" smtClean="0"/>
              <a:pPr/>
              <a:t>‹#›</a:t>
            </a:fld>
            <a:endParaRPr lang="en-US" dirty="0"/>
          </a:p>
        </p:txBody>
      </p:sp>
    </p:spTree>
    <p:extLst>
      <p:ext uri="{BB962C8B-B14F-4D97-AF65-F5344CB8AC3E}">
        <p14:creationId xmlns:p14="http://schemas.microsoft.com/office/powerpoint/2010/main" val="8620594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l" defTabSz="914400" rtl="0" eaLnBrk="1" latinLnBrk="0" hangingPunct="1">
        <a:lnSpc>
          <a:spcPct val="90000"/>
        </a:lnSpc>
        <a:spcBef>
          <a:spcPct val="0"/>
        </a:spcBef>
        <a:buNone/>
        <a:defRPr sz="4400" b="1" u="sng" kern="1200">
          <a:solidFill>
            <a:srgbClr val="1A3B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B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B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B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B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B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1E3-CACE-920D-1CF2-3045EC9C3C67}"/>
              </a:ext>
            </a:extLst>
          </p:cNvPr>
          <p:cNvSpPr>
            <a:spLocks noGrp="1"/>
          </p:cNvSpPr>
          <p:nvPr>
            <p:ph type="ctrTitle"/>
          </p:nvPr>
        </p:nvSpPr>
        <p:spPr/>
        <p:txBody>
          <a:bodyPr/>
          <a:lstStyle/>
          <a:p>
            <a:r>
              <a:rPr lang="en-US" dirty="0"/>
              <a:t>Intermediate Problem Solving</a:t>
            </a:r>
          </a:p>
        </p:txBody>
      </p:sp>
      <p:sp>
        <p:nvSpPr>
          <p:cNvPr id="3" name="Subtitle 2">
            <a:extLst>
              <a:ext uri="{FF2B5EF4-FFF2-40B4-BE49-F238E27FC236}">
                <a16:creationId xmlns:a16="http://schemas.microsoft.com/office/drawing/2014/main" id="{7476F059-1D51-B9D7-3EE0-0133EDC81771}"/>
              </a:ext>
            </a:extLst>
          </p:cNvPr>
          <p:cNvSpPr>
            <a:spLocks noGrp="1"/>
          </p:cNvSpPr>
          <p:nvPr>
            <p:ph type="subTitle" idx="1"/>
          </p:nvPr>
        </p:nvSpPr>
        <p:spPr/>
        <p:txBody>
          <a:bodyPr/>
          <a:lstStyle/>
          <a:p>
            <a:r>
              <a:rPr lang="en-US" dirty="0"/>
              <a:t>The 8D Process</a:t>
            </a:r>
          </a:p>
        </p:txBody>
      </p:sp>
      <p:sp>
        <p:nvSpPr>
          <p:cNvPr id="4" name="Slide Number Placeholder 3">
            <a:extLst>
              <a:ext uri="{FF2B5EF4-FFF2-40B4-BE49-F238E27FC236}">
                <a16:creationId xmlns:a16="http://schemas.microsoft.com/office/drawing/2014/main" id="{9447D0D7-87CC-7150-8890-02777C30ACA1}"/>
              </a:ext>
            </a:extLst>
          </p:cNvPr>
          <p:cNvSpPr>
            <a:spLocks noGrp="1"/>
          </p:cNvSpPr>
          <p:nvPr>
            <p:ph type="sldNum" sz="quarter" idx="12"/>
          </p:nvPr>
        </p:nvSpPr>
        <p:spPr/>
        <p:txBody>
          <a:bodyPr/>
          <a:lstStyle/>
          <a:p>
            <a:fld id="{3510F589-39F7-400F-B58A-2A0216BBE351}" type="slidenum">
              <a:rPr lang="en-US" smtClean="0"/>
              <a:pPr/>
              <a:t>1</a:t>
            </a:fld>
            <a:endParaRPr lang="en-US" dirty="0"/>
          </a:p>
        </p:txBody>
      </p:sp>
      <p:sp>
        <p:nvSpPr>
          <p:cNvPr id="5" name="Date Placeholder 4">
            <a:extLst>
              <a:ext uri="{FF2B5EF4-FFF2-40B4-BE49-F238E27FC236}">
                <a16:creationId xmlns:a16="http://schemas.microsoft.com/office/drawing/2014/main" id="{76F90F97-CF1B-3EE8-79DE-DAAF452B5079}"/>
              </a:ext>
            </a:extLst>
          </p:cNvPr>
          <p:cNvSpPr>
            <a:spLocks noGrp="1"/>
          </p:cNvSpPr>
          <p:nvPr>
            <p:ph type="dt" sz="half" idx="10"/>
          </p:nvPr>
        </p:nvSpPr>
        <p:spPr/>
        <p:txBody>
          <a:bodyPr/>
          <a:lstStyle/>
          <a:p>
            <a:fld id="{7D2264D8-200F-48A0-9C0C-3BE4403BEE2C}" type="datetime1">
              <a:rPr lang="en-US" smtClean="0"/>
              <a:t>5/24/2023</a:t>
            </a:fld>
            <a:endParaRPr lang="en-US"/>
          </a:p>
        </p:txBody>
      </p:sp>
      <p:sp>
        <p:nvSpPr>
          <p:cNvPr id="6" name="Footer Placeholder 5">
            <a:extLst>
              <a:ext uri="{FF2B5EF4-FFF2-40B4-BE49-F238E27FC236}">
                <a16:creationId xmlns:a16="http://schemas.microsoft.com/office/drawing/2014/main" id="{E81E71C2-B343-545C-FA11-2F5083AC778C}"/>
              </a:ext>
            </a:extLst>
          </p:cNvPr>
          <p:cNvSpPr>
            <a:spLocks noGrp="1"/>
          </p:cNvSpPr>
          <p:nvPr>
            <p:ph type="ftr" sz="quarter" idx="11"/>
          </p:nvPr>
        </p:nvSpPr>
        <p:spPr/>
        <p:txBody>
          <a:bodyPr/>
          <a:lstStyle/>
          <a:p>
            <a:r>
              <a:rPr lang="en-US"/>
              <a:t>www.stabilem.com</a:t>
            </a:r>
            <a:endParaRPr lang="en-US" dirty="0"/>
          </a:p>
        </p:txBody>
      </p:sp>
    </p:spTree>
    <p:extLst>
      <p:ext uri="{BB962C8B-B14F-4D97-AF65-F5344CB8AC3E}">
        <p14:creationId xmlns:p14="http://schemas.microsoft.com/office/powerpoint/2010/main" val="301362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C50B-B9FA-4E37-8EBF-9ADC29F5480C}"/>
              </a:ext>
            </a:extLst>
          </p:cNvPr>
          <p:cNvSpPr>
            <a:spLocks noGrp="1"/>
          </p:cNvSpPr>
          <p:nvPr>
            <p:ph type="title"/>
          </p:nvPr>
        </p:nvSpPr>
        <p:spPr/>
        <p:txBody>
          <a:bodyPr/>
          <a:lstStyle/>
          <a:p>
            <a:r>
              <a:rPr lang="en-US" dirty="0"/>
              <a:t>Discipline 4: Diagnose Root Cause</a:t>
            </a:r>
          </a:p>
        </p:txBody>
      </p:sp>
      <p:sp>
        <p:nvSpPr>
          <p:cNvPr id="3" name="Content Placeholder 2">
            <a:extLst>
              <a:ext uri="{FF2B5EF4-FFF2-40B4-BE49-F238E27FC236}">
                <a16:creationId xmlns:a16="http://schemas.microsoft.com/office/drawing/2014/main" id="{84387434-780D-4CF4-8BC2-C079C92B0CB0}"/>
              </a:ext>
            </a:extLst>
          </p:cNvPr>
          <p:cNvSpPr>
            <a:spLocks noGrp="1"/>
          </p:cNvSpPr>
          <p:nvPr>
            <p:ph idx="1"/>
          </p:nvPr>
        </p:nvSpPr>
        <p:spPr/>
        <p:txBody>
          <a:bodyPr>
            <a:normAutofit/>
          </a:bodyPr>
          <a:lstStyle/>
          <a:p>
            <a:endParaRPr lang="en-US" dirty="0"/>
          </a:p>
          <a:p>
            <a:endParaRPr lang="en-US" dirty="0"/>
          </a:p>
          <a:p>
            <a:endParaRPr lang="en-US" dirty="0"/>
          </a:p>
          <a:p>
            <a:r>
              <a:rPr lang="en-US" dirty="0"/>
              <a:t>In this step, we first ensure the measurement system has been verified. DO NOT skip this step!</a:t>
            </a:r>
          </a:p>
          <a:p>
            <a:r>
              <a:rPr lang="en-US" dirty="0"/>
              <a:t>Once we have proven the measurement system is adequate per the standards set forth below, we can begin brainstorming the possible causes.</a:t>
            </a:r>
          </a:p>
          <a:p>
            <a:pPr lvl="1"/>
            <a:r>
              <a:rPr lang="en-US" dirty="0"/>
              <a:t>Gage R&amp;R must be &lt;/= 10% Error and &gt;/= 6 Distinct Categories.</a:t>
            </a:r>
          </a:p>
          <a:p>
            <a:pPr lvl="2"/>
            <a:r>
              <a:rPr lang="en-US" dirty="0"/>
              <a:t>If the measurement is an attribute, we would use a Kappa Study. </a:t>
            </a:r>
          </a:p>
          <a:p>
            <a:pPr lvl="1"/>
            <a:r>
              <a:rPr lang="en-US" dirty="0" err="1"/>
              <a:t>Isoplot</a:t>
            </a:r>
            <a:r>
              <a:rPr lang="en-US" dirty="0"/>
              <a:t> / Youden Plot must have a discrimination ratio of &gt;/= 6.</a:t>
            </a:r>
          </a:p>
        </p:txBody>
      </p:sp>
      <p:sp>
        <p:nvSpPr>
          <p:cNvPr id="4" name="Slide Number Placeholder 3">
            <a:extLst>
              <a:ext uri="{FF2B5EF4-FFF2-40B4-BE49-F238E27FC236}">
                <a16:creationId xmlns:a16="http://schemas.microsoft.com/office/drawing/2014/main" id="{0DFC6AC3-5BAC-4E84-A802-46469B66DF9D}"/>
              </a:ext>
            </a:extLst>
          </p:cNvPr>
          <p:cNvSpPr>
            <a:spLocks noGrp="1"/>
          </p:cNvSpPr>
          <p:nvPr>
            <p:ph type="sldNum" sz="quarter" idx="12"/>
          </p:nvPr>
        </p:nvSpPr>
        <p:spPr/>
        <p:txBody>
          <a:bodyPr/>
          <a:lstStyle/>
          <a:p>
            <a:fld id="{04B55455-1934-42C0-96A2-77186094ADA8}" type="slidenum">
              <a:rPr lang="en-US" smtClean="0"/>
              <a:t>10</a:t>
            </a:fld>
            <a:endParaRPr lang="en-US" dirty="0"/>
          </a:p>
        </p:txBody>
      </p:sp>
      <p:pic>
        <p:nvPicPr>
          <p:cNvPr id="6" name="Picture 5">
            <a:extLst>
              <a:ext uri="{FF2B5EF4-FFF2-40B4-BE49-F238E27FC236}">
                <a16:creationId xmlns:a16="http://schemas.microsoft.com/office/drawing/2014/main" id="{405A1A4F-BDA4-4793-8E7C-AF9E12F9289E}"/>
              </a:ext>
            </a:extLst>
          </p:cNvPr>
          <p:cNvPicPr>
            <a:picLocks noChangeAspect="1"/>
          </p:cNvPicPr>
          <p:nvPr/>
        </p:nvPicPr>
        <p:blipFill>
          <a:blip r:embed="rId2"/>
          <a:stretch>
            <a:fillRect/>
          </a:stretch>
        </p:blipFill>
        <p:spPr>
          <a:xfrm>
            <a:off x="1664334" y="1166673"/>
            <a:ext cx="8863332" cy="1070113"/>
          </a:xfrm>
          <a:prstGeom prst="rect">
            <a:avLst/>
          </a:prstGeom>
        </p:spPr>
      </p:pic>
      <p:sp>
        <p:nvSpPr>
          <p:cNvPr id="5" name="Date Placeholder 4">
            <a:extLst>
              <a:ext uri="{FF2B5EF4-FFF2-40B4-BE49-F238E27FC236}">
                <a16:creationId xmlns:a16="http://schemas.microsoft.com/office/drawing/2014/main" id="{282C6A07-607D-924E-3E0D-E700E5539987}"/>
              </a:ext>
            </a:extLst>
          </p:cNvPr>
          <p:cNvSpPr>
            <a:spLocks noGrp="1"/>
          </p:cNvSpPr>
          <p:nvPr>
            <p:ph type="dt" sz="half" idx="10"/>
          </p:nvPr>
        </p:nvSpPr>
        <p:spPr/>
        <p:txBody>
          <a:bodyPr/>
          <a:lstStyle/>
          <a:p>
            <a:fld id="{1E98BF3A-59D5-40E3-B1AC-556979CEB0E6}" type="datetime1">
              <a:rPr lang="en-US" smtClean="0"/>
              <a:t>5/24/2023</a:t>
            </a:fld>
            <a:endParaRPr lang="en-US"/>
          </a:p>
        </p:txBody>
      </p:sp>
      <p:sp>
        <p:nvSpPr>
          <p:cNvPr id="7" name="Footer Placeholder 6">
            <a:extLst>
              <a:ext uri="{FF2B5EF4-FFF2-40B4-BE49-F238E27FC236}">
                <a16:creationId xmlns:a16="http://schemas.microsoft.com/office/drawing/2014/main" id="{8C148B9B-FCD8-8496-9F6C-E3C36B09A262}"/>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48758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C50B-B9FA-4E37-8EBF-9ADC29F5480C}"/>
              </a:ext>
            </a:extLst>
          </p:cNvPr>
          <p:cNvSpPr>
            <a:spLocks noGrp="1"/>
          </p:cNvSpPr>
          <p:nvPr>
            <p:ph type="title"/>
          </p:nvPr>
        </p:nvSpPr>
        <p:spPr/>
        <p:txBody>
          <a:bodyPr/>
          <a:lstStyle/>
          <a:p>
            <a:r>
              <a:rPr lang="en-US" dirty="0"/>
              <a:t>Discipline 4B: C&amp;E Diagram</a:t>
            </a:r>
          </a:p>
        </p:txBody>
      </p:sp>
      <p:sp>
        <p:nvSpPr>
          <p:cNvPr id="3" name="Content Placeholder 2">
            <a:extLst>
              <a:ext uri="{FF2B5EF4-FFF2-40B4-BE49-F238E27FC236}">
                <a16:creationId xmlns:a16="http://schemas.microsoft.com/office/drawing/2014/main" id="{84387434-780D-4CF4-8BC2-C079C92B0CB0}"/>
              </a:ext>
            </a:extLst>
          </p:cNvPr>
          <p:cNvSpPr>
            <a:spLocks noGrp="1"/>
          </p:cNvSpPr>
          <p:nvPr>
            <p:ph idx="1"/>
          </p:nvPr>
        </p:nvSpPr>
        <p:spPr/>
        <p:txBody>
          <a:bodyPr/>
          <a:lstStyle/>
          <a:p>
            <a:r>
              <a:rPr lang="en-US" dirty="0"/>
              <a:t>In this step, we bring the team together and brainstorm what are the possible causes of the problem. </a:t>
            </a:r>
          </a:p>
          <a:p>
            <a:r>
              <a:rPr lang="en-US" dirty="0"/>
              <a:t>We are looking at the problem from two different angles:</a:t>
            </a:r>
          </a:p>
          <a:p>
            <a:pPr lvl="1"/>
            <a:r>
              <a:rPr lang="en-US" dirty="0"/>
              <a:t>Process Causes</a:t>
            </a:r>
          </a:p>
          <a:p>
            <a:pPr lvl="1"/>
            <a:r>
              <a:rPr lang="en-US" dirty="0"/>
              <a:t>Lack of Detection </a:t>
            </a:r>
          </a:p>
        </p:txBody>
      </p:sp>
      <p:sp>
        <p:nvSpPr>
          <p:cNvPr id="4" name="Slide Number Placeholder 3">
            <a:extLst>
              <a:ext uri="{FF2B5EF4-FFF2-40B4-BE49-F238E27FC236}">
                <a16:creationId xmlns:a16="http://schemas.microsoft.com/office/drawing/2014/main" id="{0DFC6AC3-5BAC-4E84-A802-46469B66DF9D}"/>
              </a:ext>
            </a:extLst>
          </p:cNvPr>
          <p:cNvSpPr>
            <a:spLocks noGrp="1"/>
          </p:cNvSpPr>
          <p:nvPr>
            <p:ph type="sldNum" sz="quarter" idx="12"/>
          </p:nvPr>
        </p:nvSpPr>
        <p:spPr/>
        <p:txBody>
          <a:bodyPr/>
          <a:lstStyle/>
          <a:p>
            <a:fld id="{04B55455-1934-42C0-96A2-77186094ADA8}" type="slidenum">
              <a:rPr lang="en-US" smtClean="0"/>
              <a:t>11</a:t>
            </a:fld>
            <a:endParaRPr lang="en-US" dirty="0"/>
          </a:p>
        </p:txBody>
      </p:sp>
      <p:pic>
        <p:nvPicPr>
          <p:cNvPr id="6" name="Picture 5">
            <a:extLst>
              <a:ext uri="{FF2B5EF4-FFF2-40B4-BE49-F238E27FC236}">
                <a16:creationId xmlns:a16="http://schemas.microsoft.com/office/drawing/2014/main" id="{F3B3E9C1-B8D2-40AA-AA8E-648349A5C351}"/>
              </a:ext>
            </a:extLst>
          </p:cNvPr>
          <p:cNvPicPr>
            <a:picLocks noChangeAspect="1"/>
          </p:cNvPicPr>
          <p:nvPr/>
        </p:nvPicPr>
        <p:blipFill>
          <a:blip r:embed="rId2"/>
          <a:stretch>
            <a:fillRect/>
          </a:stretch>
        </p:blipFill>
        <p:spPr>
          <a:xfrm>
            <a:off x="2264195" y="3265212"/>
            <a:ext cx="7663609" cy="3091137"/>
          </a:xfrm>
          <a:prstGeom prst="rect">
            <a:avLst/>
          </a:prstGeom>
        </p:spPr>
      </p:pic>
      <p:sp>
        <p:nvSpPr>
          <p:cNvPr id="5" name="Date Placeholder 4">
            <a:extLst>
              <a:ext uri="{FF2B5EF4-FFF2-40B4-BE49-F238E27FC236}">
                <a16:creationId xmlns:a16="http://schemas.microsoft.com/office/drawing/2014/main" id="{46A07CFE-B1F0-1AB9-E4D6-B2B125616829}"/>
              </a:ext>
            </a:extLst>
          </p:cNvPr>
          <p:cNvSpPr>
            <a:spLocks noGrp="1"/>
          </p:cNvSpPr>
          <p:nvPr>
            <p:ph type="dt" sz="half" idx="10"/>
          </p:nvPr>
        </p:nvSpPr>
        <p:spPr/>
        <p:txBody>
          <a:bodyPr/>
          <a:lstStyle/>
          <a:p>
            <a:fld id="{7D6A46CF-9161-461D-87BA-D3FAC9A49E74}" type="datetime1">
              <a:rPr lang="en-US" smtClean="0"/>
              <a:t>5/24/2023</a:t>
            </a:fld>
            <a:endParaRPr lang="en-US"/>
          </a:p>
        </p:txBody>
      </p:sp>
      <p:sp>
        <p:nvSpPr>
          <p:cNvPr id="7" name="Footer Placeholder 6">
            <a:extLst>
              <a:ext uri="{FF2B5EF4-FFF2-40B4-BE49-F238E27FC236}">
                <a16:creationId xmlns:a16="http://schemas.microsoft.com/office/drawing/2014/main" id="{D403DEF3-CC5A-E93B-5CE0-0123827D71D8}"/>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31179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C50B-B9FA-4E37-8EBF-9ADC29F5480C}"/>
              </a:ext>
            </a:extLst>
          </p:cNvPr>
          <p:cNvSpPr>
            <a:spLocks noGrp="1"/>
          </p:cNvSpPr>
          <p:nvPr>
            <p:ph type="title"/>
          </p:nvPr>
        </p:nvSpPr>
        <p:spPr/>
        <p:txBody>
          <a:bodyPr/>
          <a:lstStyle/>
          <a:p>
            <a:r>
              <a:rPr lang="en-US" dirty="0"/>
              <a:t>Discipline 4B: C&amp;E Diagram</a:t>
            </a:r>
          </a:p>
        </p:txBody>
      </p:sp>
      <p:sp>
        <p:nvSpPr>
          <p:cNvPr id="3" name="Content Placeholder 2">
            <a:extLst>
              <a:ext uri="{FF2B5EF4-FFF2-40B4-BE49-F238E27FC236}">
                <a16:creationId xmlns:a16="http://schemas.microsoft.com/office/drawing/2014/main" id="{84387434-780D-4CF4-8BC2-C079C92B0CB0}"/>
              </a:ext>
            </a:extLst>
          </p:cNvPr>
          <p:cNvSpPr>
            <a:spLocks noGrp="1"/>
          </p:cNvSpPr>
          <p:nvPr>
            <p:ph idx="1"/>
          </p:nvPr>
        </p:nvSpPr>
        <p:spPr/>
        <p:txBody>
          <a:bodyPr/>
          <a:lstStyle/>
          <a:p>
            <a:r>
              <a:rPr lang="en-US" dirty="0"/>
              <a:t>In both cases (process cause and failure to detect), we must focus on the process; not the person. Remember: Hard on the Process and Easy on the People. </a:t>
            </a:r>
          </a:p>
        </p:txBody>
      </p:sp>
      <p:sp>
        <p:nvSpPr>
          <p:cNvPr id="4" name="Slide Number Placeholder 3">
            <a:extLst>
              <a:ext uri="{FF2B5EF4-FFF2-40B4-BE49-F238E27FC236}">
                <a16:creationId xmlns:a16="http://schemas.microsoft.com/office/drawing/2014/main" id="{0DFC6AC3-5BAC-4E84-A802-46469B66DF9D}"/>
              </a:ext>
            </a:extLst>
          </p:cNvPr>
          <p:cNvSpPr>
            <a:spLocks noGrp="1"/>
          </p:cNvSpPr>
          <p:nvPr>
            <p:ph type="sldNum" sz="quarter" idx="12"/>
          </p:nvPr>
        </p:nvSpPr>
        <p:spPr/>
        <p:txBody>
          <a:bodyPr/>
          <a:lstStyle/>
          <a:p>
            <a:fld id="{04B55455-1934-42C0-96A2-77186094ADA8}" type="slidenum">
              <a:rPr lang="en-US" smtClean="0"/>
              <a:t>12</a:t>
            </a:fld>
            <a:endParaRPr lang="en-US" dirty="0"/>
          </a:p>
        </p:txBody>
      </p:sp>
      <p:pic>
        <p:nvPicPr>
          <p:cNvPr id="6" name="Picture 5">
            <a:extLst>
              <a:ext uri="{FF2B5EF4-FFF2-40B4-BE49-F238E27FC236}">
                <a16:creationId xmlns:a16="http://schemas.microsoft.com/office/drawing/2014/main" id="{F3B3E9C1-B8D2-40AA-AA8E-648349A5C351}"/>
              </a:ext>
            </a:extLst>
          </p:cNvPr>
          <p:cNvPicPr>
            <a:picLocks noChangeAspect="1"/>
          </p:cNvPicPr>
          <p:nvPr/>
        </p:nvPicPr>
        <p:blipFill>
          <a:blip r:embed="rId2"/>
          <a:stretch>
            <a:fillRect/>
          </a:stretch>
        </p:blipFill>
        <p:spPr>
          <a:xfrm>
            <a:off x="1751256" y="2044052"/>
            <a:ext cx="8689488" cy="4126064"/>
          </a:xfrm>
          <a:prstGeom prst="rect">
            <a:avLst/>
          </a:prstGeom>
        </p:spPr>
      </p:pic>
      <p:cxnSp>
        <p:nvCxnSpPr>
          <p:cNvPr id="8" name="Straight Connector 7">
            <a:extLst>
              <a:ext uri="{FF2B5EF4-FFF2-40B4-BE49-F238E27FC236}">
                <a16:creationId xmlns:a16="http://schemas.microsoft.com/office/drawing/2014/main" id="{39F840E6-CCD3-48D6-8D76-844DA63BB5D5}"/>
              </a:ext>
            </a:extLst>
          </p:cNvPr>
          <p:cNvCxnSpPr/>
          <p:nvPr/>
        </p:nvCxnSpPr>
        <p:spPr>
          <a:xfrm flipH="1">
            <a:off x="3352801" y="3286539"/>
            <a:ext cx="371061" cy="463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2A4954-EA74-4C63-9410-712AFF752B92}"/>
              </a:ext>
            </a:extLst>
          </p:cNvPr>
          <p:cNvCxnSpPr>
            <a:cxnSpLocks/>
          </p:cNvCxnSpPr>
          <p:nvPr/>
        </p:nvCxnSpPr>
        <p:spPr>
          <a:xfrm>
            <a:off x="3352801" y="3286539"/>
            <a:ext cx="371061" cy="463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754940-9835-4E99-973A-E20B6DDD4436}"/>
              </a:ext>
            </a:extLst>
          </p:cNvPr>
          <p:cNvCxnSpPr/>
          <p:nvPr/>
        </p:nvCxnSpPr>
        <p:spPr>
          <a:xfrm flipH="1">
            <a:off x="7123044" y="3286539"/>
            <a:ext cx="371061" cy="463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8EFE1D-3465-4267-B407-17CC8FE30701}"/>
              </a:ext>
            </a:extLst>
          </p:cNvPr>
          <p:cNvCxnSpPr>
            <a:cxnSpLocks/>
          </p:cNvCxnSpPr>
          <p:nvPr/>
        </p:nvCxnSpPr>
        <p:spPr>
          <a:xfrm>
            <a:off x="7123044" y="3286539"/>
            <a:ext cx="371061" cy="463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442DC14E-6921-2D47-F3C7-A33A620ADE1B}"/>
              </a:ext>
            </a:extLst>
          </p:cNvPr>
          <p:cNvSpPr>
            <a:spLocks noGrp="1"/>
          </p:cNvSpPr>
          <p:nvPr>
            <p:ph type="dt" sz="half" idx="10"/>
          </p:nvPr>
        </p:nvSpPr>
        <p:spPr/>
        <p:txBody>
          <a:bodyPr/>
          <a:lstStyle/>
          <a:p>
            <a:fld id="{AC87A328-C2E4-4002-82B5-D9165D9C1D73}" type="datetime1">
              <a:rPr lang="en-US" smtClean="0"/>
              <a:t>5/24/2023</a:t>
            </a:fld>
            <a:endParaRPr lang="en-US"/>
          </a:p>
        </p:txBody>
      </p:sp>
      <p:sp>
        <p:nvSpPr>
          <p:cNvPr id="7" name="Footer Placeholder 6">
            <a:extLst>
              <a:ext uri="{FF2B5EF4-FFF2-40B4-BE49-F238E27FC236}">
                <a16:creationId xmlns:a16="http://schemas.microsoft.com/office/drawing/2014/main" id="{84862125-3906-C9E7-8F12-43CCD5B22D1C}"/>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60837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7EC0-249F-42F4-A7D5-0C74F71C9CA3}"/>
              </a:ext>
            </a:extLst>
          </p:cNvPr>
          <p:cNvSpPr>
            <a:spLocks noGrp="1"/>
          </p:cNvSpPr>
          <p:nvPr>
            <p:ph type="title"/>
          </p:nvPr>
        </p:nvSpPr>
        <p:spPr/>
        <p:txBody>
          <a:bodyPr/>
          <a:lstStyle/>
          <a:p>
            <a:r>
              <a:rPr lang="en-US" dirty="0"/>
              <a:t>Discipline 4C: 5 Why Analysis</a:t>
            </a:r>
          </a:p>
        </p:txBody>
      </p:sp>
      <p:sp>
        <p:nvSpPr>
          <p:cNvPr id="3" name="Content Placeholder 2">
            <a:extLst>
              <a:ext uri="{FF2B5EF4-FFF2-40B4-BE49-F238E27FC236}">
                <a16:creationId xmlns:a16="http://schemas.microsoft.com/office/drawing/2014/main" id="{6156734B-1208-43CD-9828-0A95D19FA370}"/>
              </a:ext>
            </a:extLst>
          </p:cNvPr>
          <p:cNvSpPr>
            <a:spLocks noGrp="1"/>
          </p:cNvSpPr>
          <p:nvPr>
            <p:ph idx="1"/>
          </p:nvPr>
        </p:nvSpPr>
        <p:spPr/>
        <p:txBody>
          <a:bodyPr/>
          <a:lstStyle/>
          <a:p>
            <a:r>
              <a:rPr lang="en-US" dirty="0"/>
              <a:t>Once we have narrowed the list from our brainstorming to a most likely cause, we then conduct a 5 Why to get deeper at the root of the cause.</a:t>
            </a:r>
          </a:p>
          <a:p>
            <a:r>
              <a:rPr lang="en-US" dirty="0"/>
              <a:t>We complete the 5 Why for Process and Detection. </a:t>
            </a:r>
          </a:p>
        </p:txBody>
      </p:sp>
      <p:sp>
        <p:nvSpPr>
          <p:cNvPr id="4" name="Slide Number Placeholder 3">
            <a:extLst>
              <a:ext uri="{FF2B5EF4-FFF2-40B4-BE49-F238E27FC236}">
                <a16:creationId xmlns:a16="http://schemas.microsoft.com/office/drawing/2014/main" id="{7E8C7E14-9C4A-455A-89DC-694E9284F688}"/>
              </a:ext>
            </a:extLst>
          </p:cNvPr>
          <p:cNvSpPr>
            <a:spLocks noGrp="1"/>
          </p:cNvSpPr>
          <p:nvPr>
            <p:ph type="sldNum" sz="quarter" idx="12"/>
          </p:nvPr>
        </p:nvSpPr>
        <p:spPr/>
        <p:txBody>
          <a:bodyPr/>
          <a:lstStyle/>
          <a:p>
            <a:fld id="{04B55455-1934-42C0-96A2-77186094ADA8}" type="slidenum">
              <a:rPr lang="en-US" smtClean="0"/>
              <a:t>13</a:t>
            </a:fld>
            <a:endParaRPr lang="en-US" dirty="0"/>
          </a:p>
        </p:txBody>
      </p:sp>
      <p:pic>
        <p:nvPicPr>
          <p:cNvPr id="5" name="Picture 4">
            <a:extLst>
              <a:ext uri="{FF2B5EF4-FFF2-40B4-BE49-F238E27FC236}">
                <a16:creationId xmlns:a16="http://schemas.microsoft.com/office/drawing/2014/main" id="{A7D9469F-9D5E-4751-8A3A-DDA3020C3F44}"/>
              </a:ext>
            </a:extLst>
          </p:cNvPr>
          <p:cNvPicPr>
            <a:picLocks noChangeAspect="1"/>
          </p:cNvPicPr>
          <p:nvPr/>
        </p:nvPicPr>
        <p:blipFill>
          <a:blip r:embed="rId2"/>
          <a:stretch>
            <a:fillRect/>
          </a:stretch>
        </p:blipFill>
        <p:spPr>
          <a:xfrm>
            <a:off x="3095981" y="2415756"/>
            <a:ext cx="6000037" cy="3819653"/>
          </a:xfrm>
          <a:prstGeom prst="rect">
            <a:avLst/>
          </a:prstGeom>
        </p:spPr>
      </p:pic>
      <p:sp>
        <p:nvSpPr>
          <p:cNvPr id="6" name="Date Placeholder 5">
            <a:extLst>
              <a:ext uri="{FF2B5EF4-FFF2-40B4-BE49-F238E27FC236}">
                <a16:creationId xmlns:a16="http://schemas.microsoft.com/office/drawing/2014/main" id="{B7422305-B309-6117-9C82-2810BECF9DDD}"/>
              </a:ext>
            </a:extLst>
          </p:cNvPr>
          <p:cNvSpPr>
            <a:spLocks noGrp="1"/>
          </p:cNvSpPr>
          <p:nvPr>
            <p:ph type="dt" sz="half" idx="10"/>
          </p:nvPr>
        </p:nvSpPr>
        <p:spPr/>
        <p:txBody>
          <a:bodyPr/>
          <a:lstStyle/>
          <a:p>
            <a:fld id="{B2C4E397-C342-4B95-9276-85BFC7A47A85}" type="datetime1">
              <a:rPr lang="en-US" smtClean="0"/>
              <a:t>5/24/2023</a:t>
            </a:fld>
            <a:endParaRPr lang="en-US"/>
          </a:p>
        </p:txBody>
      </p:sp>
      <p:sp>
        <p:nvSpPr>
          <p:cNvPr id="7" name="Footer Placeholder 6">
            <a:extLst>
              <a:ext uri="{FF2B5EF4-FFF2-40B4-BE49-F238E27FC236}">
                <a16:creationId xmlns:a16="http://schemas.microsoft.com/office/drawing/2014/main" id="{C2F1B506-1BB5-CCC9-143D-DAD7D9C533A0}"/>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69298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t>Cause Analysis - 5 Why’s</a:t>
            </a:r>
          </a:p>
        </p:txBody>
      </p:sp>
      <p:sp>
        <p:nvSpPr>
          <p:cNvPr id="3" name="Content Placeholder 2"/>
          <p:cNvSpPr>
            <a:spLocks noGrp="1"/>
          </p:cNvSpPr>
          <p:nvPr>
            <p:ph idx="1"/>
          </p:nvPr>
        </p:nvSpPr>
        <p:spPr>
          <a:xfrm>
            <a:off x="165716" y="782532"/>
            <a:ext cx="11819137" cy="5791200"/>
          </a:xfrm>
          <a:solidFill>
            <a:schemeClr val="bg1"/>
          </a:solidFill>
          <a:ln>
            <a:noFill/>
          </a:ln>
        </p:spPr>
        <p:txBody>
          <a:bodyPr vert="horz" wrap="square" lIns="91440" tIns="45720" rIns="91440" bIns="45720" numCol="1" rtlCol="0" anchor="t" anchorCtr="0" compatLnSpc="1">
            <a:prstTxWarp prst="textNoShape">
              <a:avLst/>
            </a:prstTxWarp>
            <a:normAutofit/>
          </a:bodyPr>
          <a:lstStyle/>
          <a:p>
            <a:r>
              <a:rPr lang="en-US" dirty="0">
                <a:solidFill>
                  <a:srgbClr val="002060"/>
                </a:solidFill>
              </a:rPr>
              <a:t> Identify potential causes by asking “Why?”</a:t>
            </a:r>
          </a:p>
          <a:p>
            <a:pPr lvl="1"/>
            <a:r>
              <a:rPr lang="en-US" dirty="0">
                <a:solidFill>
                  <a:srgbClr val="002060"/>
                </a:solidFill>
              </a:rPr>
              <a:t>Five Why’s</a:t>
            </a:r>
          </a:p>
          <a:p>
            <a:pPr marL="914400" lvl="2" indent="0">
              <a:buNone/>
            </a:pPr>
            <a:r>
              <a:rPr lang="en-US" dirty="0">
                <a:solidFill>
                  <a:srgbClr val="002060"/>
                </a:solidFill>
              </a:rPr>
              <a:t>Why?</a:t>
            </a:r>
          </a:p>
          <a:p>
            <a:pPr marL="914400" lvl="2" indent="0">
              <a:buNone/>
            </a:pPr>
            <a:r>
              <a:rPr lang="en-US" dirty="0">
                <a:solidFill>
                  <a:srgbClr val="002060"/>
                </a:solidFill>
              </a:rPr>
              <a:t>		Why?</a:t>
            </a:r>
          </a:p>
          <a:p>
            <a:pPr marL="914400" lvl="2" indent="0">
              <a:buNone/>
            </a:pPr>
            <a:r>
              <a:rPr lang="en-US" dirty="0">
                <a:solidFill>
                  <a:srgbClr val="002060"/>
                </a:solidFill>
              </a:rPr>
              <a:t>			Why?</a:t>
            </a:r>
          </a:p>
          <a:p>
            <a:pPr marL="914400" lvl="2" indent="0">
              <a:buNone/>
            </a:pPr>
            <a:r>
              <a:rPr lang="en-US" dirty="0">
                <a:solidFill>
                  <a:srgbClr val="002060"/>
                </a:solidFill>
              </a:rPr>
              <a:t>				Why?</a:t>
            </a:r>
          </a:p>
          <a:p>
            <a:pPr marL="914400" lvl="2" indent="0">
              <a:buNone/>
            </a:pPr>
            <a:r>
              <a:rPr lang="en-US" dirty="0">
                <a:solidFill>
                  <a:srgbClr val="002060"/>
                </a:solidFill>
              </a:rPr>
              <a:t>		Why?			Why?</a:t>
            </a:r>
          </a:p>
          <a:p>
            <a:pPr marL="914400" lvl="2" indent="0">
              <a:buNone/>
            </a:pPr>
            <a:r>
              <a:rPr lang="en-US" dirty="0">
                <a:solidFill>
                  <a:srgbClr val="002060"/>
                </a:solidFill>
              </a:rPr>
              <a:t>			Why?		</a:t>
            </a:r>
          </a:p>
          <a:p>
            <a:r>
              <a:rPr lang="en-US" dirty="0">
                <a:solidFill>
                  <a:srgbClr val="002060"/>
                </a:solidFill>
              </a:rPr>
              <a:t>Answer each “why” using data and facts.  </a:t>
            </a:r>
          </a:p>
          <a:p>
            <a:r>
              <a:rPr lang="en-US" dirty="0">
                <a:solidFill>
                  <a:srgbClr val="002060"/>
                </a:solidFill>
              </a:rPr>
              <a:t>A “why” that is </a:t>
            </a:r>
            <a:r>
              <a:rPr lang="en-US" b="1" u="sng" dirty="0">
                <a:solidFill>
                  <a:srgbClr val="002060"/>
                </a:solidFill>
              </a:rPr>
              <a:t>guessed</a:t>
            </a:r>
            <a:r>
              <a:rPr lang="en-US" dirty="0">
                <a:solidFill>
                  <a:srgbClr val="002060"/>
                </a:solidFill>
              </a:rPr>
              <a:t> at probably means that the following “whys” will not lead to the Root Cause</a:t>
            </a:r>
          </a:p>
          <a:p>
            <a:r>
              <a:rPr lang="en-US" dirty="0">
                <a:solidFill>
                  <a:srgbClr val="002060"/>
                </a:solidFill>
              </a:rPr>
              <a:t>Allow Splits</a:t>
            </a:r>
          </a:p>
          <a:p>
            <a:r>
              <a:rPr lang="en-US" dirty="0">
                <a:solidFill>
                  <a:srgbClr val="002060"/>
                </a:solidFill>
              </a:rPr>
              <a:t>You do NOT have to finish the 5 Why in one meeting. The team may have to take more time to properly answer the last “why?”.</a:t>
            </a:r>
          </a:p>
          <a:p>
            <a:pPr lvl="1"/>
            <a:endParaRPr lang="en-US" dirty="0">
              <a:solidFill>
                <a:srgbClr val="002060"/>
              </a:solidFill>
            </a:endParaRPr>
          </a:p>
        </p:txBody>
      </p:sp>
      <p:sp>
        <p:nvSpPr>
          <p:cNvPr id="2" name="Slide Number Placeholder 1"/>
          <p:cNvSpPr>
            <a:spLocks noGrp="1"/>
          </p:cNvSpPr>
          <p:nvPr>
            <p:ph type="sldNum" sz="quarter" idx="12"/>
          </p:nvPr>
        </p:nvSpPr>
        <p:spPr/>
        <p:txBody>
          <a:bodyPr/>
          <a:lstStyle/>
          <a:p>
            <a:fld id="{04B55455-1934-42C0-96A2-77186094ADA8}" type="slidenum">
              <a:rPr lang="en-US" smtClean="0">
                <a:solidFill>
                  <a:srgbClr val="0070C0"/>
                </a:solidFill>
              </a:rPr>
              <a:t>14</a:t>
            </a:fld>
            <a:endParaRPr lang="en-US">
              <a:solidFill>
                <a:srgbClr val="0070C0"/>
              </a:solidFill>
            </a:endParaRPr>
          </a:p>
        </p:txBody>
      </p:sp>
      <p:sp>
        <p:nvSpPr>
          <p:cNvPr id="6" name="TextBox 5"/>
          <p:cNvSpPr txBox="1">
            <a:spLocks noChangeArrowheads="1"/>
          </p:cNvSpPr>
          <p:nvPr/>
        </p:nvSpPr>
        <p:spPr bwMode="auto">
          <a:xfrm>
            <a:off x="6534335" y="1677484"/>
            <a:ext cx="2628900" cy="708025"/>
          </a:xfrm>
          <a:prstGeom prst="rect">
            <a:avLst/>
          </a:prstGeom>
          <a:noFill/>
          <a:ln w="9525">
            <a:noFill/>
            <a:miter lim="800000"/>
            <a:headEnd/>
            <a:tailEnd/>
          </a:ln>
        </p:spPr>
        <p:txBody>
          <a:bodyPr lIns="0">
            <a:spAutoFit/>
          </a:bodyPr>
          <a:lstStyle/>
          <a:p>
            <a:pPr marL="0" lvl="1" algn="ctr"/>
            <a:r>
              <a:rPr lang="en-US" sz="2000" dirty="0">
                <a:solidFill>
                  <a:srgbClr val="002060"/>
                </a:solidFill>
                <a:cs typeface="Times New Roman" pitchFamily="18" charset="0"/>
              </a:rPr>
              <a:t> Each “Why” answer narrows the search.</a:t>
            </a:r>
          </a:p>
        </p:txBody>
      </p:sp>
      <p:cxnSp>
        <p:nvCxnSpPr>
          <p:cNvPr id="7" name="Straight Arrow Connector 6"/>
          <p:cNvCxnSpPr>
            <a:cxnSpLocks/>
          </p:cNvCxnSpPr>
          <p:nvPr/>
        </p:nvCxnSpPr>
        <p:spPr>
          <a:xfrm flipH="1">
            <a:off x="3616325" y="2503503"/>
            <a:ext cx="351993" cy="306804"/>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0252" y="2382889"/>
            <a:ext cx="346075" cy="153988"/>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81400" y="3063081"/>
            <a:ext cx="346075" cy="153988"/>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C694882A-62A6-7060-C95A-9297C9CA71C4}"/>
              </a:ext>
            </a:extLst>
          </p:cNvPr>
          <p:cNvSpPr>
            <a:spLocks noGrp="1"/>
          </p:cNvSpPr>
          <p:nvPr>
            <p:ph type="dt" sz="half" idx="10"/>
          </p:nvPr>
        </p:nvSpPr>
        <p:spPr/>
        <p:txBody>
          <a:bodyPr/>
          <a:lstStyle/>
          <a:p>
            <a:fld id="{FBBDD078-D026-43E7-A810-145C5132FE5A}" type="datetime1">
              <a:rPr lang="en-US" smtClean="0"/>
              <a:t>5/24/2023</a:t>
            </a:fld>
            <a:endParaRPr lang="en-US"/>
          </a:p>
        </p:txBody>
      </p:sp>
      <p:sp>
        <p:nvSpPr>
          <p:cNvPr id="13" name="Footer Placeholder 12">
            <a:extLst>
              <a:ext uri="{FF2B5EF4-FFF2-40B4-BE49-F238E27FC236}">
                <a16:creationId xmlns:a16="http://schemas.microsoft.com/office/drawing/2014/main" id="{A6D64B75-DF3B-45CB-4795-E616157F1BE2}"/>
              </a:ext>
            </a:extLst>
          </p:cNvPr>
          <p:cNvSpPr>
            <a:spLocks noGrp="1"/>
          </p:cNvSpPr>
          <p:nvPr>
            <p:ph type="ftr" sz="quarter" idx="11"/>
          </p:nvPr>
        </p:nvSpPr>
        <p:spPr/>
        <p:txBody>
          <a:bodyPr/>
          <a:lstStyle/>
          <a:p>
            <a:r>
              <a:rPr lang="en-US"/>
              <a:t>www.stabilem.com</a:t>
            </a:r>
          </a:p>
        </p:txBody>
      </p:sp>
      <p:cxnSp>
        <p:nvCxnSpPr>
          <p:cNvPr id="15" name="Straight Arrow Connector 14">
            <a:extLst>
              <a:ext uri="{FF2B5EF4-FFF2-40B4-BE49-F238E27FC236}">
                <a16:creationId xmlns:a16="http://schemas.microsoft.com/office/drawing/2014/main" id="{C5C5CA94-7012-E92B-B1A7-3A3408A39517}"/>
              </a:ext>
            </a:extLst>
          </p:cNvPr>
          <p:cNvCxnSpPr/>
          <p:nvPr/>
        </p:nvCxnSpPr>
        <p:spPr>
          <a:xfrm>
            <a:off x="3622243" y="2031496"/>
            <a:ext cx="346075" cy="153988"/>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E18649D-C597-582A-73C9-1B2EDAA7436F}"/>
              </a:ext>
            </a:extLst>
          </p:cNvPr>
          <p:cNvCxnSpPr/>
          <p:nvPr/>
        </p:nvCxnSpPr>
        <p:spPr>
          <a:xfrm>
            <a:off x="5420557" y="2656905"/>
            <a:ext cx="346075" cy="153988"/>
          </a:xfrm>
          <a:prstGeom prst="straightConnector1">
            <a:avLst/>
          </a:prstGeom>
          <a:ln w="25400">
            <a:solidFill>
              <a:srgbClr val="00206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68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5 Why Process</a:t>
            </a:r>
          </a:p>
        </p:txBody>
      </p:sp>
      <p:sp>
        <p:nvSpPr>
          <p:cNvPr id="2" name="Slide Number Placeholder 1"/>
          <p:cNvSpPr>
            <a:spLocks noGrp="1"/>
          </p:cNvSpPr>
          <p:nvPr>
            <p:ph type="sldNum" sz="quarter" idx="12"/>
          </p:nvPr>
        </p:nvSpPr>
        <p:spPr/>
        <p:txBody>
          <a:bodyPr/>
          <a:lstStyle/>
          <a:p>
            <a:fld id="{04B55455-1934-42C0-96A2-77186094ADA8}" type="slidenum">
              <a:rPr lang="en-US" smtClean="0"/>
              <a:t>15</a:t>
            </a:fld>
            <a:endParaRPr lang="en-US"/>
          </a:p>
        </p:txBody>
      </p:sp>
      <p:pic>
        <p:nvPicPr>
          <p:cNvPr id="32771" name="Picture 2"/>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1676400" y="1066801"/>
            <a:ext cx="7924800" cy="5014913"/>
          </a:xfrm>
          <a:prstGeom prst="rect">
            <a:avLst/>
          </a:prstGeom>
          <a:noFill/>
          <a:ln w="9525">
            <a:noFill/>
            <a:miter lim="800000"/>
            <a:headEnd/>
            <a:tailEnd/>
          </a:ln>
        </p:spPr>
      </p:pic>
      <p:sp>
        <p:nvSpPr>
          <p:cNvPr id="5" name="Explosion 2 4"/>
          <p:cNvSpPr/>
          <p:nvPr/>
        </p:nvSpPr>
        <p:spPr>
          <a:xfrm>
            <a:off x="6019800" y="838200"/>
            <a:ext cx="4495800" cy="18288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rPr>
              <a:t>&gt; 1 Answer to WHY</a:t>
            </a:r>
          </a:p>
        </p:txBody>
      </p:sp>
      <p:sp>
        <p:nvSpPr>
          <p:cNvPr id="4" name="Date Placeholder 3">
            <a:extLst>
              <a:ext uri="{FF2B5EF4-FFF2-40B4-BE49-F238E27FC236}">
                <a16:creationId xmlns:a16="http://schemas.microsoft.com/office/drawing/2014/main" id="{3068BD42-C558-4670-4FA2-B5852B1B2B23}"/>
              </a:ext>
            </a:extLst>
          </p:cNvPr>
          <p:cNvSpPr>
            <a:spLocks noGrp="1"/>
          </p:cNvSpPr>
          <p:nvPr>
            <p:ph type="dt" sz="half" idx="10"/>
          </p:nvPr>
        </p:nvSpPr>
        <p:spPr/>
        <p:txBody>
          <a:bodyPr/>
          <a:lstStyle/>
          <a:p>
            <a:fld id="{73291F2F-8828-4402-9497-62F8F4C6D067}" type="datetime1">
              <a:rPr lang="en-US" smtClean="0"/>
              <a:t>5/24/2023</a:t>
            </a:fld>
            <a:endParaRPr lang="en-US"/>
          </a:p>
        </p:txBody>
      </p:sp>
      <p:sp>
        <p:nvSpPr>
          <p:cNvPr id="6" name="Footer Placeholder 5">
            <a:extLst>
              <a:ext uri="{FF2B5EF4-FFF2-40B4-BE49-F238E27FC236}">
                <a16:creationId xmlns:a16="http://schemas.microsoft.com/office/drawing/2014/main" id="{92C73541-533E-9911-700A-208A86936F38}"/>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385702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5 Why Process</a:t>
            </a:r>
          </a:p>
        </p:txBody>
      </p:sp>
      <p:sp>
        <p:nvSpPr>
          <p:cNvPr id="2" name="Slide Number Placeholder 1"/>
          <p:cNvSpPr>
            <a:spLocks noGrp="1"/>
          </p:cNvSpPr>
          <p:nvPr>
            <p:ph type="sldNum" sz="quarter" idx="12"/>
          </p:nvPr>
        </p:nvSpPr>
        <p:spPr/>
        <p:txBody>
          <a:bodyPr/>
          <a:lstStyle/>
          <a:p>
            <a:fld id="{04B55455-1934-42C0-96A2-77186094ADA8}" type="slidenum">
              <a:rPr lang="en-US" smtClean="0"/>
              <a:t>16</a:t>
            </a:fld>
            <a:endParaRPr lang="en-US"/>
          </a:p>
        </p:txBody>
      </p:sp>
      <p:pic>
        <p:nvPicPr>
          <p:cNvPr id="33795" name="Picture 1"/>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124200" y="1752600"/>
            <a:ext cx="7410450" cy="4724400"/>
          </a:xfrm>
          <a:prstGeom prst="rect">
            <a:avLst/>
          </a:prstGeom>
          <a:noFill/>
          <a:ln w="9525">
            <a:noFill/>
            <a:miter lim="800000"/>
            <a:headEnd/>
            <a:tailEnd/>
          </a:ln>
        </p:spPr>
      </p:pic>
      <p:sp>
        <p:nvSpPr>
          <p:cNvPr id="5" name="Up Arrow 4"/>
          <p:cNvSpPr/>
          <p:nvPr/>
        </p:nvSpPr>
        <p:spPr>
          <a:xfrm>
            <a:off x="4012675" y="3250993"/>
            <a:ext cx="914400" cy="1727615"/>
          </a:xfrm>
          <a:prstGeom prst="upArrow">
            <a:avLst/>
          </a:prstGeom>
          <a:solidFill>
            <a:srgbClr val="0066CC">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a:solidFill>
                  <a:schemeClr val="bg1"/>
                </a:solidFill>
              </a:rPr>
              <a:t>Therefore</a:t>
            </a:r>
          </a:p>
        </p:txBody>
      </p:sp>
      <p:sp>
        <p:nvSpPr>
          <p:cNvPr id="6" name="Explosion 2 5"/>
          <p:cNvSpPr/>
          <p:nvPr/>
        </p:nvSpPr>
        <p:spPr>
          <a:xfrm>
            <a:off x="1524000" y="914400"/>
            <a:ext cx="4953000" cy="1905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rPr>
              <a:t>The “Therefore” Test</a:t>
            </a:r>
          </a:p>
        </p:txBody>
      </p:sp>
      <p:sp>
        <p:nvSpPr>
          <p:cNvPr id="4" name="Date Placeholder 3">
            <a:extLst>
              <a:ext uri="{FF2B5EF4-FFF2-40B4-BE49-F238E27FC236}">
                <a16:creationId xmlns:a16="http://schemas.microsoft.com/office/drawing/2014/main" id="{AF8B7979-B101-EB6D-798B-59363EB07630}"/>
              </a:ext>
            </a:extLst>
          </p:cNvPr>
          <p:cNvSpPr>
            <a:spLocks noGrp="1"/>
          </p:cNvSpPr>
          <p:nvPr>
            <p:ph type="dt" sz="half" idx="10"/>
          </p:nvPr>
        </p:nvSpPr>
        <p:spPr/>
        <p:txBody>
          <a:bodyPr/>
          <a:lstStyle/>
          <a:p>
            <a:fld id="{88FF1584-8F4E-4814-B7B4-1A7E8B8ED925}" type="datetime1">
              <a:rPr lang="en-US" smtClean="0"/>
              <a:t>5/24/2023</a:t>
            </a:fld>
            <a:endParaRPr lang="en-US"/>
          </a:p>
        </p:txBody>
      </p:sp>
      <p:sp>
        <p:nvSpPr>
          <p:cNvPr id="7" name="Footer Placeholder 6">
            <a:extLst>
              <a:ext uri="{FF2B5EF4-FFF2-40B4-BE49-F238E27FC236}">
                <a16:creationId xmlns:a16="http://schemas.microsoft.com/office/drawing/2014/main" id="{D40A4454-A207-15AE-88FC-8F4D8DB2D090}"/>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9495170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 Why Example</a:t>
            </a:r>
          </a:p>
        </p:txBody>
      </p:sp>
      <p:sp>
        <p:nvSpPr>
          <p:cNvPr id="3" name="Content Placeholder 2"/>
          <p:cNvSpPr>
            <a:spLocks noGrp="1"/>
          </p:cNvSpPr>
          <p:nvPr>
            <p:ph idx="1"/>
          </p:nvPr>
        </p:nvSpPr>
        <p:spPr/>
        <p:txBody>
          <a:bodyPr>
            <a:normAutofit/>
          </a:bodyPr>
          <a:lstStyle/>
          <a:p>
            <a:r>
              <a:rPr lang="en-US"/>
              <a:t>The Stone on the Jefferson Memorial Was Crumbling.</a:t>
            </a:r>
          </a:p>
          <a:p>
            <a:pPr lvl="1"/>
            <a:r>
              <a:rPr lang="en-US"/>
              <a:t>Why Was It Crumbling?</a:t>
            </a:r>
          </a:p>
          <a:p>
            <a:pPr lvl="2"/>
            <a:r>
              <a:rPr lang="en-US"/>
              <a:t>Too Many Washings.</a:t>
            </a:r>
          </a:p>
          <a:p>
            <a:pPr lvl="1"/>
            <a:r>
              <a:rPr lang="en-US"/>
              <a:t>Why Was It Washed So Often?</a:t>
            </a:r>
          </a:p>
          <a:p>
            <a:pPr lvl="2"/>
            <a:r>
              <a:rPr lang="en-US"/>
              <a:t>To Remove Bird Droppings.</a:t>
            </a:r>
          </a:p>
          <a:p>
            <a:pPr lvl="1"/>
            <a:r>
              <a:rPr lang="en-US"/>
              <a:t>Why Were There So Many Birds in the Building?</a:t>
            </a:r>
          </a:p>
          <a:p>
            <a:pPr lvl="2"/>
            <a:r>
              <a:rPr lang="en-US"/>
              <a:t>Abundant Food Supply of Spiders.</a:t>
            </a:r>
          </a:p>
          <a:p>
            <a:pPr lvl="1"/>
            <a:r>
              <a:rPr lang="en-US"/>
              <a:t>Why Are There So Many Spiders?</a:t>
            </a:r>
          </a:p>
          <a:p>
            <a:pPr lvl="2"/>
            <a:r>
              <a:rPr lang="en-US"/>
              <a:t>Abundant Food Supply of Midges.</a:t>
            </a:r>
          </a:p>
          <a:p>
            <a:pPr lvl="1"/>
            <a:r>
              <a:rPr lang="en-US"/>
              <a:t>Why Are There So Many Midges?</a:t>
            </a:r>
          </a:p>
          <a:p>
            <a:pPr lvl="2"/>
            <a:r>
              <a:rPr lang="en-US"/>
              <a:t>Every Evening at Dusk They Emerge in a Mating Frenzy.</a:t>
            </a:r>
          </a:p>
          <a:p>
            <a:pPr lvl="2"/>
            <a:r>
              <a:rPr lang="en-US"/>
              <a:t>At the Same Time the Park Service Turns on the Lights.</a:t>
            </a:r>
          </a:p>
          <a:p>
            <a:pPr lvl="2"/>
            <a:r>
              <a:rPr lang="en-US"/>
              <a:t>The Midges Are Attracted to the Lights.</a:t>
            </a:r>
          </a:p>
          <a:p>
            <a:endParaRPr lang="en-US"/>
          </a:p>
        </p:txBody>
      </p:sp>
      <p:sp>
        <p:nvSpPr>
          <p:cNvPr id="4" name="Slide Number Placeholder 3"/>
          <p:cNvSpPr>
            <a:spLocks noGrp="1"/>
          </p:cNvSpPr>
          <p:nvPr>
            <p:ph type="sldNum" sz="quarter" idx="12"/>
          </p:nvPr>
        </p:nvSpPr>
        <p:spPr/>
        <p:txBody>
          <a:bodyPr/>
          <a:lstStyle/>
          <a:p>
            <a:fld id="{04B55455-1934-42C0-96A2-77186094ADA8}" type="slidenum">
              <a:rPr lang="en-US" smtClean="0"/>
              <a:t>17</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1" y="1371600"/>
            <a:ext cx="1878013"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159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158" y="3048001"/>
            <a:ext cx="155098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id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1989" y="4811713"/>
            <a:ext cx="7064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a:extLst>
              <a:ext uri="{FF2B5EF4-FFF2-40B4-BE49-F238E27FC236}">
                <a16:creationId xmlns:a16="http://schemas.microsoft.com/office/drawing/2014/main" id="{522B0E39-4E88-D707-5A1B-19C7C91182CA}"/>
              </a:ext>
            </a:extLst>
          </p:cNvPr>
          <p:cNvSpPr>
            <a:spLocks noGrp="1"/>
          </p:cNvSpPr>
          <p:nvPr>
            <p:ph type="dt" sz="half" idx="10"/>
          </p:nvPr>
        </p:nvSpPr>
        <p:spPr/>
        <p:txBody>
          <a:bodyPr/>
          <a:lstStyle/>
          <a:p>
            <a:fld id="{CD8C22C5-94D9-4427-ADE4-A2EFABCB34D8}" type="datetime1">
              <a:rPr lang="en-US" smtClean="0"/>
              <a:t>5/24/2023</a:t>
            </a:fld>
            <a:endParaRPr lang="en-US"/>
          </a:p>
        </p:txBody>
      </p:sp>
      <p:sp>
        <p:nvSpPr>
          <p:cNvPr id="9" name="Footer Placeholder 8">
            <a:extLst>
              <a:ext uri="{FF2B5EF4-FFF2-40B4-BE49-F238E27FC236}">
                <a16:creationId xmlns:a16="http://schemas.microsoft.com/office/drawing/2014/main" id="{9D99C4E5-C958-7109-7B11-F0DC9412DF63}"/>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3588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 Why Solution</a:t>
            </a:r>
          </a:p>
        </p:txBody>
      </p:sp>
      <p:sp>
        <p:nvSpPr>
          <p:cNvPr id="3" name="Content Placeholder 2"/>
          <p:cNvSpPr>
            <a:spLocks noGrp="1"/>
          </p:cNvSpPr>
          <p:nvPr>
            <p:ph idx="1"/>
          </p:nvPr>
        </p:nvSpPr>
        <p:spPr/>
        <p:txBody>
          <a:bodyPr/>
          <a:lstStyle/>
          <a:p>
            <a:r>
              <a:rPr lang="en-US"/>
              <a:t>Delay the Lights Till One Hour After Sunset.</a:t>
            </a:r>
          </a:p>
          <a:p>
            <a:r>
              <a:rPr lang="en-US"/>
              <a:t>The Food Chain Was Broken and the Birds Population Drops 90%.</a:t>
            </a:r>
          </a:p>
          <a:p>
            <a:r>
              <a:rPr lang="en-US"/>
              <a:t>The Frequency of Washings Is Reduced Dramatically.</a:t>
            </a:r>
          </a:p>
          <a:p>
            <a:endParaRPr lang="en-US"/>
          </a:p>
        </p:txBody>
      </p:sp>
      <p:sp>
        <p:nvSpPr>
          <p:cNvPr id="4" name="Slide Number Placeholder 3"/>
          <p:cNvSpPr>
            <a:spLocks noGrp="1"/>
          </p:cNvSpPr>
          <p:nvPr>
            <p:ph type="sldNum" sz="quarter" idx="12"/>
          </p:nvPr>
        </p:nvSpPr>
        <p:spPr/>
        <p:txBody>
          <a:bodyPr/>
          <a:lstStyle/>
          <a:p>
            <a:fld id="{04B55455-1934-42C0-96A2-77186094ADA8}" type="slidenum">
              <a:rPr lang="en-US" smtClean="0"/>
              <a:t>18</a:t>
            </a:fld>
            <a:endParaRPr lang="en-US"/>
          </a:p>
        </p:txBody>
      </p:sp>
      <p:pic>
        <p:nvPicPr>
          <p:cNvPr id="6" name="Picture 4" descr="972005Jefferson_Memorial_Night-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9962" y="2743200"/>
            <a:ext cx="4872038"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7457BA63-5F6A-884F-5CD9-B7DC428AA5D9}"/>
              </a:ext>
            </a:extLst>
          </p:cNvPr>
          <p:cNvSpPr>
            <a:spLocks noGrp="1"/>
          </p:cNvSpPr>
          <p:nvPr>
            <p:ph type="dt" sz="half" idx="10"/>
          </p:nvPr>
        </p:nvSpPr>
        <p:spPr/>
        <p:txBody>
          <a:bodyPr/>
          <a:lstStyle/>
          <a:p>
            <a:fld id="{07F9D138-833C-4516-89B7-A3AD01818E10}" type="datetime1">
              <a:rPr lang="en-US" smtClean="0"/>
              <a:t>5/24/2023</a:t>
            </a:fld>
            <a:endParaRPr lang="en-US"/>
          </a:p>
        </p:txBody>
      </p:sp>
      <p:sp>
        <p:nvSpPr>
          <p:cNvPr id="7" name="Footer Placeholder 6">
            <a:extLst>
              <a:ext uri="{FF2B5EF4-FFF2-40B4-BE49-F238E27FC236}">
                <a16:creationId xmlns:a16="http://schemas.microsoft.com/office/drawing/2014/main" id="{E3EE961B-7C63-CE9B-C01B-600F1B89E115}"/>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71819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F2F4-E193-48AA-BE3B-C06C92C9826E}"/>
              </a:ext>
            </a:extLst>
          </p:cNvPr>
          <p:cNvSpPr>
            <a:spLocks noGrp="1"/>
          </p:cNvSpPr>
          <p:nvPr>
            <p:ph type="title"/>
          </p:nvPr>
        </p:nvSpPr>
        <p:spPr/>
        <p:txBody>
          <a:bodyPr/>
          <a:lstStyle/>
          <a:p>
            <a:r>
              <a:rPr lang="en-US" dirty="0"/>
              <a:t>Discipline 4D: Action Plan</a:t>
            </a:r>
          </a:p>
        </p:txBody>
      </p:sp>
      <p:sp>
        <p:nvSpPr>
          <p:cNvPr id="3" name="Content Placeholder 2">
            <a:extLst>
              <a:ext uri="{FF2B5EF4-FFF2-40B4-BE49-F238E27FC236}">
                <a16:creationId xmlns:a16="http://schemas.microsoft.com/office/drawing/2014/main" id="{B8C91733-E2C3-44E3-B991-9D4DD99DFAFD}"/>
              </a:ext>
            </a:extLst>
          </p:cNvPr>
          <p:cNvSpPr>
            <a:spLocks noGrp="1"/>
          </p:cNvSpPr>
          <p:nvPr>
            <p:ph idx="1"/>
          </p:nvPr>
        </p:nvSpPr>
        <p:spPr/>
        <p:txBody>
          <a:bodyPr/>
          <a:lstStyle/>
          <a:p>
            <a:endParaRPr lang="en-US" dirty="0"/>
          </a:p>
          <a:p>
            <a:endParaRPr lang="en-US" dirty="0"/>
          </a:p>
          <a:p>
            <a:r>
              <a:rPr lang="en-US" dirty="0"/>
              <a:t>In this step, we work to validate and verify our assumptions around the root cause.</a:t>
            </a:r>
          </a:p>
          <a:p>
            <a:r>
              <a:rPr lang="en-US" dirty="0"/>
              <a:t>This is done at both the process and escape point. </a:t>
            </a:r>
          </a:p>
        </p:txBody>
      </p:sp>
      <p:sp>
        <p:nvSpPr>
          <p:cNvPr id="4" name="Slide Number Placeholder 3">
            <a:extLst>
              <a:ext uri="{FF2B5EF4-FFF2-40B4-BE49-F238E27FC236}">
                <a16:creationId xmlns:a16="http://schemas.microsoft.com/office/drawing/2014/main" id="{BC75117C-24C4-4067-BB69-C7A362AE95F2}"/>
              </a:ext>
            </a:extLst>
          </p:cNvPr>
          <p:cNvSpPr>
            <a:spLocks noGrp="1"/>
          </p:cNvSpPr>
          <p:nvPr>
            <p:ph type="sldNum" sz="quarter" idx="12"/>
          </p:nvPr>
        </p:nvSpPr>
        <p:spPr/>
        <p:txBody>
          <a:bodyPr/>
          <a:lstStyle/>
          <a:p>
            <a:fld id="{04B55455-1934-42C0-96A2-77186094ADA8}" type="slidenum">
              <a:rPr lang="en-US" smtClean="0"/>
              <a:t>19</a:t>
            </a:fld>
            <a:endParaRPr lang="en-US" dirty="0"/>
          </a:p>
        </p:txBody>
      </p:sp>
      <p:pic>
        <p:nvPicPr>
          <p:cNvPr id="5" name="Picture 4">
            <a:extLst>
              <a:ext uri="{FF2B5EF4-FFF2-40B4-BE49-F238E27FC236}">
                <a16:creationId xmlns:a16="http://schemas.microsoft.com/office/drawing/2014/main" id="{E43154DC-94C6-4DC0-830B-913E40C1A776}"/>
              </a:ext>
            </a:extLst>
          </p:cNvPr>
          <p:cNvPicPr>
            <a:picLocks noChangeAspect="1"/>
          </p:cNvPicPr>
          <p:nvPr/>
        </p:nvPicPr>
        <p:blipFill>
          <a:blip r:embed="rId2"/>
          <a:stretch>
            <a:fillRect/>
          </a:stretch>
        </p:blipFill>
        <p:spPr>
          <a:xfrm>
            <a:off x="1524001" y="853441"/>
            <a:ext cx="8985367" cy="786517"/>
          </a:xfrm>
          <a:prstGeom prst="rect">
            <a:avLst/>
          </a:prstGeom>
        </p:spPr>
      </p:pic>
      <p:sp>
        <p:nvSpPr>
          <p:cNvPr id="6" name="Date Placeholder 5">
            <a:extLst>
              <a:ext uri="{FF2B5EF4-FFF2-40B4-BE49-F238E27FC236}">
                <a16:creationId xmlns:a16="http://schemas.microsoft.com/office/drawing/2014/main" id="{6057D3CD-448C-20D7-2351-23D4BBB5B5F4}"/>
              </a:ext>
            </a:extLst>
          </p:cNvPr>
          <p:cNvSpPr>
            <a:spLocks noGrp="1"/>
          </p:cNvSpPr>
          <p:nvPr>
            <p:ph type="dt" sz="half" idx="10"/>
          </p:nvPr>
        </p:nvSpPr>
        <p:spPr/>
        <p:txBody>
          <a:bodyPr/>
          <a:lstStyle/>
          <a:p>
            <a:fld id="{FE15CD47-6797-4794-9400-C5C7CDA07370}" type="datetime1">
              <a:rPr lang="en-US" smtClean="0"/>
              <a:t>5/24/2023</a:t>
            </a:fld>
            <a:endParaRPr lang="en-US"/>
          </a:p>
        </p:txBody>
      </p:sp>
      <p:sp>
        <p:nvSpPr>
          <p:cNvPr id="7" name="Footer Placeholder 6">
            <a:extLst>
              <a:ext uri="{FF2B5EF4-FFF2-40B4-BE49-F238E27FC236}">
                <a16:creationId xmlns:a16="http://schemas.microsoft.com/office/drawing/2014/main" id="{8C0A7B46-A066-3FD8-43A6-1CF29E611DAD}"/>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388567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8476-6BE1-4D86-BCE2-736849049272}"/>
              </a:ext>
            </a:extLst>
          </p:cNvPr>
          <p:cNvSpPr>
            <a:spLocks noGrp="1"/>
          </p:cNvSpPr>
          <p:nvPr>
            <p:ph type="title"/>
          </p:nvPr>
        </p:nvSpPr>
        <p:spPr/>
        <p:txBody>
          <a:bodyPr/>
          <a:lstStyle/>
          <a:p>
            <a:r>
              <a:rPr lang="en-US" dirty="0"/>
              <a:t>What are the steps?</a:t>
            </a:r>
          </a:p>
        </p:txBody>
      </p:sp>
      <p:sp>
        <p:nvSpPr>
          <p:cNvPr id="3" name="Content Placeholder 2">
            <a:extLst>
              <a:ext uri="{FF2B5EF4-FFF2-40B4-BE49-F238E27FC236}">
                <a16:creationId xmlns:a16="http://schemas.microsoft.com/office/drawing/2014/main" id="{2968E2A3-80C0-423D-B131-6E9EA647FFBF}"/>
              </a:ext>
            </a:extLst>
          </p:cNvPr>
          <p:cNvSpPr>
            <a:spLocks noGrp="1"/>
          </p:cNvSpPr>
          <p:nvPr>
            <p:ph idx="1"/>
          </p:nvPr>
        </p:nvSpPr>
        <p:spPr/>
        <p:txBody>
          <a:bodyPr>
            <a:normAutofit fontScale="92500" lnSpcReduction="10000"/>
          </a:bodyPr>
          <a:lstStyle/>
          <a:p>
            <a:r>
              <a:rPr lang="en-US" dirty="0"/>
              <a:t>8D Stands for the 8 Disciplines of problem solving. The disciplines are:</a:t>
            </a:r>
          </a:p>
          <a:p>
            <a:pPr marL="0" indent="0">
              <a:buNone/>
            </a:pPr>
            <a:r>
              <a:rPr lang="en-US" dirty="0"/>
              <a:t>	</a:t>
            </a:r>
          </a:p>
          <a:p>
            <a:pPr marL="0" indent="0">
              <a:buNone/>
            </a:pPr>
            <a:r>
              <a:rPr lang="en-US" dirty="0"/>
              <a:t>	1. Team</a:t>
            </a:r>
          </a:p>
          <a:p>
            <a:pPr marL="0" indent="0">
              <a:buNone/>
            </a:pPr>
            <a:r>
              <a:rPr lang="en-US" dirty="0"/>
              <a:t>	2. Describe</a:t>
            </a:r>
          </a:p>
          <a:p>
            <a:pPr marL="0" indent="0">
              <a:buNone/>
            </a:pPr>
            <a:r>
              <a:rPr lang="en-US" dirty="0"/>
              <a:t>	3. Contain</a:t>
            </a:r>
          </a:p>
          <a:p>
            <a:pPr marL="0" indent="0">
              <a:buNone/>
            </a:pPr>
            <a:r>
              <a:rPr lang="en-US" dirty="0"/>
              <a:t>	4. Diagnose</a:t>
            </a:r>
          </a:p>
          <a:p>
            <a:pPr marL="0" indent="0">
              <a:buNone/>
            </a:pPr>
            <a:r>
              <a:rPr lang="en-US" dirty="0"/>
              <a:t>	5. Solve</a:t>
            </a:r>
          </a:p>
          <a:p>
            <a:pPr marL="0" indent="0">
              <a:buNone/>
            </a:pPr>
            <a:r>
              <a:rPr lang="en-US" dirty="0"/>
              <a:t>	6. Validate</a:t>
            </a:r>
          </a:p>
          <a:p>
            <a:pPr marL="0" indent="0">
              <a:buNone/>
            </a:pPr>
            <a:r>
              <a:rPr lang="en-US" dirty="0"/>
              <a:t>	7. Prevent</a:t>
            </a:r>
          </a:p>
          <a:p>
            <a:pPr marL="0" indent="0">
              <a:buNone/>
            </a:pPr>
            <a:r>
              <a:rPr lang="en-US" dirty="0"/>
              <a:t>	8. Wrap-up</a:t>
            </a:r>
          </a:p>
          <a:p>
            <a:pPr marL="0" indent="0">
              <a:buNone/>
            </a:pPr>
            <a:endParaRPr lang="en-US" dirty="0"/>
          </a:p>
          <a:p>
            <a:r>
              <a:rPr lang="en-US" dirty="0"/>
              <a:t>We will dive deeper into these in the next few slides. </a:t>
            </a:r>
          </a:p>
        </p:txBody>
      </p:sp>
      <p:sp>
        <p:nvSpPr>
          <p:cNvPr id="4" name="Slide Number Placeholder 3">
            <a:extLst>
              <a:ext uri="{FF2B5EF4-FFF2-40B4-BE49-F238E27FC236}">
                <a16:creationId xmlns:a16="http://schemas.microsoft.com/office/drawing/2014/main" id="{DC1F540C-877F-4D42-8068-6790FB4CE63F}"/>
              </a:ext>
            </a:extLst>
          </p:cNvPr>
          <p:cNvSpPr>
            <a:spLocks noGrp="1"/>
          </p:cNvSpPr>
          <p:nvPr>
            <p:ph type="sldNum" sz="quarter" idx="12"/>
          </p:nvPr>
        </p:nvSpPr>
        <p:spPr/>
        <p:txBody>
          <a:bodyPr/>
          <a:lstStyle/>
          <a:p>
            <a:fld id="{04B55455-1934-42C0-96A2-77186094ADA8}" type="slidenum">
              <a:rPr lang="en-US" smtClean="0"/>
              <a:t>2</a:t>
            </a:fld>
            <a:endParaRPr lang="en-US" dirty="0"/>
          </a:p>
        </p:txBody>
      </p:sp>
      <p:sp>
        <p:nvSpPr>
          <p:cNvPr id="5" name="Date Placeholder 4">
            <a:extLst>
              <a:ext uri="{FF2B5EF4-FFF2-40B4-BE49-F238E27FC236}">
                <a16:creationId xmlns:a16="http://schemas.microsoft.com/office/drawing/2014/main" id="{F363FA08-AC72-AE7A-3731-D76046B1DC40}"/>
              </a:ext>
            </a:extLst>
          </p:cNvPr>
          <p:cNvSpPr>
            <a:spLocks noGrp="1"/>
          </p:cNvSpPr>
          <p:nvPr>
            <p:ph type="dt" sz="half" idx="10"/>
          </p:nvPr>
        </p:nvSpPr>
        <p:spPr/>
        <p:txBody>
          <a:bodyPr/>
          <a:lstStyle/>
          <a:p>
            <a:fld id="{273E219D-F637-4057-B302-61FFE3E433BF}" type="datetime1">
              <a:rPr lang="en-US" smtClean="0"/>
              <a:t>5/24/2023</a:t>
            </a:fld>
            <a:endParaRPr lang="en-US"/>
          </a:p>
        </p:txBody>
      </p:sp>
      <p:sp>
        <p:nvSpPr>
          <p:cNvPr id="6" name="Footer Placeholder 5">
            <a:extLst>
              <a:ext uri="{FF2B5EF4-FFF2-40B4-BE49-F238E27FC236}">
                <a16:creationId xmlns:a16="http://schemas.microsoft.com/office/drawing/2014/main" id="{4EA9EB38-68A8-36DD-A8B6-3E7D2DFA4003}"/>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57225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F2F4-E193-48AA-BE3B-C06C92C9826E}"/>
              </a:ext>
            </a:extLst>
          </p:cNvPr>
          <p:cNvSpPr>
            <a:spLocks noGrp="1"/>
          </p:cNvSpPr>
          <p:nvPr>
            <p:ph type="title"/>
          </p:nvPr>
        </p:nvSpPr>
        <p:spPr/>
        <p:txBody>
          <a:bodyPr/>
          <a:lstStyle/>
          <a:p>
            <a:r>
              <a:rPr lang="en-US" dirty="0"/>
              <a:t>Discipline 5: Identify Solutions</a:t>
            </a:r>
          </a:p>
        </p:txBody>
      </p:sp>
      <p:sp>
        <p:nvSpPr>
          <p:cNvPr id="3" name="Content Placeholder 2">
            <a:extLst>
              <a:ext uri="{FF2B5EF4-FFF2-40B4-BE49-F238E27FC236}">
                <a16:creationId xmlns:a16="http://schemas.microsoft.com/office/drawing/2014/main" id="{B8C91733-E2C3-44E3-B991-9D4DD99DFAFD}"/>
              </a:ext>
            </a:extLst>
          </p:cNvPr>
          <p:cNvSpPr>
            <a:spLocks noGrp="1"/>
          </p:cNvSpPr>
          <p:nvPr>
            <p:ph idx="1"/>
          </p:nvPr>
        </p:nvSpPr>
        <p:spPr/>
        <p:txBody>
          <a:bodyPr/>
          <a:lstStyle/>
          <a:p>
            <a:endParaRPr lang="en-US" dirty="0"/>
          </a:p>
          <a:p>
            <a:endParaRPr lang="en-US" dirty="0"/>
          </a:p>
          <a:p>
            <a:r>
              <a:rPr lang="en-US" dirty="0"/>
              <a:t>In this step, we have determined the best solution based on the cost and ease of implementation.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C75117C-24C4-4067-BB69-C7A362AE95F2}"/>
              </a:ext>
            </a:extLst>
          </p:cNvPr>
          <p:cNvSpPr>
            <a:spLocks noGrp="1"/>
          </p:cNvSpPr>
          <p:nvPr>
            <p:ph type="sldNum" sz="quarter" idx="12"/>
          </p:nvPr>
        </p:nvSpPr>
        <p:spPr/>
        <p:txBody>
          <a:bodyPr/>
          <a:lstStyle/>
          <a:p>
            <a:fld id="{04B55455-1934-42C0-96A2-77186094ADA8}" type="slidenum">
              <a:rPr lang="en-US" smtClean="0"/>
              <a:t>20</a:t>
            </a:fld>
            <a:endParaRPr lang="en-US" dirty="0"/>
          </a:p>
        </p:txBody>
      </p:sp>
      <p:pic>
        <p:nvPicPr>
          <p:cNvPr id="6" name="Picture 5">
            <a:extLst>
              <a:ext uri="{FF2B5EF4-FFF2-40B4-BE49-F238E27FC236}">
                <a16:creationId xmlns:a16="http://schemas.microsoft.com/office/drawing/2014/main" id="{1085E825-11EB-4CAB-AFB5-01DE2AE41625}"/>
              </a:ext>
            </a:extLst>
          </p:cNvPr>
          <p:cNvPicPr>
            <a:picLocks noChangeAspect="1"/>
          </p:cNvPicPr>
          <p:nvPr/>
        </p:nvPicPr>
        <p:blipFill>
          <a:blip r:embed="rId2"/>
          <a:stretch>
            <a:fillRect/>
          </a:stretch>
        </p:blipFill>
        <p:spPr>
          <a:xfrm>
            <a:off x="1524002" y="853441"/>
            <a:ext cx="9143999" cy="800403"/>
          </a:xfrm>
          <a:prstGeom prst="rect">
            <a:avLst/>
          </a:prstGeom>
        </p:spPr>
      </p:pic>
      <p:sp>
        <p:nvSpPr>
          <p:cNvPr id="8" name="Rectangle 7">
            <a:extLst>
              <a:ext uri="{FF2B5EF4-FFF2-40B4-BE49-F238E27FC236}">
                <a16:creationId xmlns:a16="http://schemas.microsoft.com/office/drawing/2014/main" id="{117160FF-A571-4142-87B5-C9212412F714}"/>
              </a:ext>
            </a:extLst>
          </p:cNvPr>
          <p:cNvSpPr/>
          <p:nvPr/>
        </p:nvSpPr>
        <p:spPr>
          <a:xfrm>
            <a:off x="4262925" y="3110945"/>
            <a:ext cx="3972636"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0AFEF4-57C0-4A63-BB71-907D1E4E99E6}"/>
              </a:ext>
            </a:extLst>
          </p:cNvPr>
          <p:cNvSpPr txBox="1"/>
          <p:nvPr/>
        </p:nvSpPr>
        <p:spPr>
          <a:xfrm>
            <a:off x="4262925" y="2425145"/>
            <a:ext cx="3972636" cy="369332"/>
          </a:xfrm>
          <a:prstGeom prst="rect">
            <a:avLst/>
          </a:prstGeom>
          <a:noFill/>
        </p:spPr>
        <p:txBody>
          <a:bodyPr wrap="square" rtlCol="0">
            <a:spAutoFit/>
          </a:bodyPr>
          <a:lstStyle/>
          <a:p>
            <a:pPr algn="ctr"/>
            <a:r>
              <a:rPr lang="en-US"/>
              <a:t>Cost</a:t>
            </a:r>
          </a:p>
        </p:txBody>
      </p:sp>
      <p:sp>
        <p:nvSpPr>
          <p:cNvPr id="10" name="TextBox 9">
            <a:extLst>
              <a:ext uri="{FF2B5EF4-FFF2-40B4-BE49-F238E27FC236}">
                <a16:creationId xmlns:a16="http://schemas.microsoft.com/office/drawing/2014/main" id="{C4A5744B-A85B-499C-ADEB-5E0EFC05A5F9}"/>
              </a:ext>
            </a:extLst>
          </p:cNvPr>
          <p:cNvSpPr txBox="1"/>
          <p:nvPr/>
        </p:nvSpPr>
        <p:spPr>
          <a:xfrm>
            <a:off x="4262925" y="2729945"/>
            <a:ext cx="1986318" cy="381000"/>
          </a:xfrm>
          <a:prstGeom prst="rect">
            <a:avLst/>
          </a:prstGeom>
          <a:noFill/>
        </p:spPr>
        <p:txBody>
          <a:bodyPr wrap="square" rtlCol="0">
            <a:spAutoFit/>
          </a:bodyPr>
          <a:lstStyle/>
          <a:p>
            <a:pPr algn="ctr"/>
            <a:r>
              <a:rPr lang="en-US"/>
              <a:t>High</a:t>
            </a:r>
          </a:p>
        </p:txBody>
      </p:sp>
      <p:sp>
        <p:nvSpPr>
          <p:cNvPr id="11" name="TextBox 10">
            <a:extLst>
              <a:ext uri="{FF2B5EF4-FFF2-40B4-BE49-F238E27FC236}">
                <a16:creationId xmlns:a16="http://schemas.microsoft.com/office/drawing/2014/main" id="{4A524CE9-0036-49A5-8482-B69A1E78381A}"/>
              </a:ext>
            </a:extLst>
          </p:cNvPr>
          <p:cNvSpPr txBox="1"/>
          <p:nvPr/>
        </p:nvSpPr>
        <p:spPr>
          <a:xfrm>
            <a:off x="6239007" y="2729945"/>
            <a:ext cx="1986318" cy="381000"/>
          </a:xfrm>
          <a:prstGeom prst="rect">
            <a:avLst/>
          </a:prstGeom>
          <a:noFill/>
        </p:spPr>
        <p:txBody>
          <a:bodyPr wrap="square" rtlCol="0">
            <a:spAutoFit/>
          </a:bodyPr>
          <a:lstStyle/>
          <a:p>
            <a:pPr algn="ctr"/>
            <a:r>
              <a:rPr lang="en-US"/>
              <a:t>Low</a:t>
            </a:r>
          </a:p>
        </p:txBody>
      </p:sp>
      <p:sp>
        <p:nvSpPr>
          <p:cNvPr id="12" name="TextBox 11">
            <a:extLst>
              <a:ext uri="{FF2B5EF4-FFF2-40B4-BE49-F238E27FC236}">
                <a16:creationId xmlns:a16="http://schemas.microsoft.com/office/drawing/2014/main" id="{25E403A5-BE12-4518-86E3-3C12666C19F0}"/>
              </a:ext>
            </a:extLst>
          </p:cNvPr>
          <p:cNvSpPr txBox="1"/>
          <p:nvPr/>
        </p:nvSpPr>
        <p:spPr>
          <a:xfrm rot="16200000">
            <a:off x="2051567" y="4564579"/>
            <a:ext cx="3276600" cy="369332"/>
          </a:xfrm>
          <a:prstGeom prst="rect">
            <a:avLst/>
          </a:prstGeom>
          <a:noFill/>
        </p:spPr>
        <p:txBody>
          <a:bodyPr wrap="square" rtlCol="0">
            <a:spAutoFit/>
          </a:bodyPr>
          <a:lstStyle/>
          <a:p>
            <a:pPr algn="ctr"/>
            <a:r>
              <a:rPr lang="en-US"/>
              <a:t>Influence</a:t>
            </a:r>
          </a:p>
        </p:txBody>
      </p:sp>
      <p:sp>
        <p:nvSpPr>
          <p:cNvPr id="13" name="TextBox 12">
            <a:extLst>
              <a:ext uri="{FF2B5EF4-FFF2-40B4-BE49-F238E27FC236}">
                <a16:creationId xmlns:a16="http://schemas.microsoft.com/office/drawing/2014/main" id="{97D63540-D17E-49F6-97F6-8214167D5BDB}"/>
              </a:ext>
            </a:extLst>
          </p:cNvPr>
          <p:cNvSpPr txBox="1"/>
          <p:nvPr/>
        </p:nvSpPr>
        <p:spPr>
          <a:xfrm rot="16200000">
            <a:off x="3100876" y="3913604"/>
            <a:ext cx="1986318" cy="381000"/>
          </a:xfrm>
          <a:prstGeom prst="rect">
            <a:avLst/>
          </a:prstGeom>
          <a:noFill/>
        </p:spPr>
        <p:txBody>
          <a:bodyPr wrap="square" rtlCol="0">
            <a:spAutoFit/>
          </a:bodyPr>
          <a:lstStyle/>
          <a:p>
            <a:pPr algn="ctr"/>
            <a:r>
              <a:rPr lang="en-US"/>
              <a:t>High</a:t>
            </a:r>
          </a:p>
        </p:txBody>
      </p:sp>
      <p:sp>
        <p:nvSpPr>
          <p:cNvPr id="14" name="TextBox 13">
            <a:extLst>
              <a:ext uri="{FF2B5EF4-FFF2-40B4-BE49-F238E27FC236}">
                <a16:creationId xmlns:a16="http://schemas.microsoft.com/office/drawing/2014/main" id="{1E128164-E50A-4437-A8DF-9A01C492D3F0}"/>
              </a:ext>
            </a:extLst>
          </p:cNvPr>
          <p:cNvSpPr txBox="1"/>
          <p:nvPr/>
        </p:nvSpPr>
        <p:spPr>
          <a:xfrm rot="16200000">
            <a:off x="3071874" y="5179296"/>
            <a:ext cx="1986318" cy="381000"/>
          </a:xfrm>
          <a:prstGeom prst="rect">
            <a:avLst/>
          </a:prstGeom>
          <a:noFill/>
        </p:spPr>
        <p:txBody>
          <a:bodyPr wrap="square" rtlCol="0">
            <a:spAutoFit/>
          </a:bodyPr>
          <a:lstStyle/>
          <a:p>
            <a:pPr algn="ctr"/>
            <a:r>
              <a:rPr lang="en-US"/>
              <a:t>Low</a:t>
            </a:r>
          </a:p>
        </p:txBody>
      </p:sp>
      <p:cxnSp>
        <p:nvCxnSpPr>
          <p:cNvPr id="15" name="Straight Connector 14">
            <a:extLst>
              <a:ext uri="{FF2B5EF4-FFF2-40B4-BE49-F238E27FC236}">
                <a16:creationId xmlns:a16="http://schemas.microsoft.com/office/drawing/2014/main" id="{770A8B34-C5E5-4DBB-B1C2-465646FE0D8F}"/>
              </a:ext>
            </a:extLst>
          </p:cNvPr>
          <p:cNvCxnSpPr>
            <a:endCxn id="8" idx="3"/>
          </p:cNvCxnSpPr>
          <p:nvPr/>
        </p:nvCxnSpPr>
        <p:spPr>
          <a:xfrm>
            <a:off x="4255535" y="4749245"/>
            <a:ext cx="39800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8BB1F3-9AFC-4671-BD9B-EED549609693}"/>
              </a:ext>
            </a:extLst>
          </p:cNvPr>
          <p:cNvCxnSpPr>
            <a:stCxn id="8" idx="2"/>
            <a:endCxn id="8" idx="0"/>
          </p:cNvCxnSpPr>
          <p:nvPr/>
        </p:nvCxnSpPr>
        <p:spPr>
          <a:xfrm flipV="1">
            <a:off x="6249243" y="3110945"/>
            <a:ext cx="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832050F-3DA9-4B53-A977-F3B09456EBCC}"/>
              </a:ext>
            </a:extLst>
          </p:cNvPr>
          <p:cNvSpPr/>
          <p:nvPr/>
        </p:nvSpPr>
        <p:spPr>
          <a:xfrm>
            <a:off x="6245547" y="3110945"/>
            <a:ext cx="1979778" cy="16383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Focus on These</a:t>
            </a:r>
          </a:p>
        </p:txBody>
      </p:sp>
      <p:sp>
        <p:nvSpPr>
          <p:cNvPr id="5" name="Date Placeholder 4">
            <a:extLst>
              <a:ext uri="{FF2B5EF4-FFF2-40B4-BE49-F238E27FC236}">
                <a16:creationId xmlns:a16="http://schemas.microsoft.com/office/drawing/2014/main" id="{377AC72A-0AA4-C5B3-2775-374ABBD0CF30}"/>
              </a:ext>
            </a:extLst>
          </p:cNvPr>
          <p:cNvSpPr>
            <a:spLocks noGrp="1"/>
          </p:cNvSpPr>
          <p:nvPr>
            <p:ph type="dt" sz="half" idx="10"/>
          </p:nvPr>
        </p:nvSpPr>
        <p:spPr/>
        <p:txBody>
          <a:bodyPr/>
          <a:lstStyle/>
          <a:p>
            <a:fld id="{AA766164-59F7-44D5-8C89-206E99105D32}" type="datetime1">
              <a:rPr lang="en-US" smtClean="0"/>
              <a:t>5/24/2023</a:t>
            </a:fld>
            <a:endParaRPr lang="en-US"/>
          </a:p>
        </p:txBody>
      </p:sp>
      <p:sp>
        <p:nvSpPr>
          <p:cNvPr id="7" name="Footer Placeholder 6">
            <a:extLst>
              <a:ext uri="{FF2B5EF4-FFF2-40B4-BE49-F238E27FC236}">
                <a16:creationId xmlns:a16="http://schemas.microsoft.com/office/drawing/2014/main" id="{8B5347D9-299D-6801-654F-E33D41E77E3E}"/>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89207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DD9D-A22C-4BFF-A20A-1C5AE0BFCABE}"/>
              </a:ext>
            </a:extLst>
          </p:cNvPr>
          <p:cNvSpPr>
            <a:spLocks noGrp="1"/>
          </p:cNvSpPr>
          <p:nvPr>
            <p:ph type="title"/>
          </p:nvPr>
        </p:nvSpPr>
        <p:spPr/>
        <p:txBody>
          <a:bodyPr/>
          <a:lstStyle/>
          <a:p>
            <a:r>
              <a:rPr lang="en-US" dirty="0"/>
              <a:t>Discipline 6: Validation</a:t>
            </a:r>
          </a:p>
        </p:txBody>
      </p:sp>
      <p:sp>
        <p:nvSpPr>
          <p:cNvPr id="3" name="Content Placeholder 2">
            <a:extLst>
              <a:ext uri="{FF2B5EF4-FFF2-40B4-BE49-F238E27FC236}">
                <a16:creationId xmlns:a16="http://schemas.microsoft.com/office/drawing/2014/main" id="{AFEC4A5C-6D83-4F35-B5FA-C9B587FBDC26}"/>
              </a:ext>
            </a:extLst>
          </p:cNvPr>
          <p:cNvSpPr>
            <a:spLocks noGrp="1"/>
          </p:cNvSpPr>
          <p:nvPr>
            <p:ph idx="1"/>
          </p:nvPr>
        </p:nvSpPr>
        <p:spPr/>
        <p:txBody>
          <a:bodyPr/>
          <a:lstStyle/>
          <a:p>
            <a:endParaRPr lang="en-US" dirty="0"/>
          </a:p>
          <a:p>
            <a:endParaRPr lang="en-US" dirty="0"/>
          </a:p>
          <a:p>
            <a:r>
              <a:rPr lang="en-US" dirty="0"/>
              <a:t>In this step, we ensure the effectiveness of the solution. </a:t>
            </a:r>
          </a:p>
          <a:p>
            <a:r>
              <a:rPr lang="en-US" dirty="0"/>
              <a:t>It is extremely important to prove that our solution is indeed the solution.</a:t>
            </a:r>
          </a:p>
          <a:p>
            <a:r>
              <a:rPr lang="en-US" dirty="0"/>
              <a:t>We do this by turning the solution on and off randomly (6 times give us 95% confidence). </a:t>
            </a:r>
          </a:p>
        </p:txBody>
      </p:sp>
      <p:sp>
        <p:nvSpPr>
          <p:cNvPr id="4" name="Slide Number Placeholder 3">
            <a:extLst>
              <a:ext uri="{FF2B5EF4-FFF2-40B4-BE49-F238E27FC236}">
                <a16:creationId xmlns:a16="http://schemas.microsoft.com/office/drawing/2014/main" id="{0AA01AE0-5CDE-413F-B890-541DE4245F7E}"/>
              </a:ext>
            </a:extLst>
          </p:cNvPr>
          <p:cNvSpPr>
            <a:spLocks noGrp="1"/>
          </p:cNvSpPr>
          <p:nvPr>
            <p:ph type="sldNum" sz="quarter" idx="12"/>
          </p:nvPr>
        </p:nvSpPr>
        <p:spPr/>
        <p:txBody>
          <a:bodyPr/>
          <a:lstStyle/>
          <a:p>
            <a:fld id="{04B55455-1934-42C0-96A2-77186094ADA8}" type="slidenum">
              <a:rPr lang="en-US" smtClean="0"/>
              <a:pPr/>
              <a:t>21</a:t>
            </a:fld>
            <a:endParaRPr lang="en-US" dirty="0"/>
          </a:p>
        </p:txBody>
      </p:sp>
      <p:pic>
        <p:nvPicPr>
          <p:cNvPr id="5" name="Picture 4">
            <a:extLst>
              <a:ext uri="{FF2B5EF4-FFF2-40B4-BE49-F238E27FC236}">
                <a16:creationId xmlns:a16="http://schemas.microsoft.com/office/drawing/2014/main" id="{350B9656-1F30-4957-9655-253F76FC7F66}"/>
              </a:ext>
            </a:extLst>
          </p:cNvPr>
          <p:cNvPicPr>
            <a:picLocks noChangeAspect="1"/>
          </p:cNvPicPr>
          <p:nvPr/>
        </p:nvPicPr>
        <p:blipFill>
          <a:blip r:embed="rId2"/>
          <a:stretch>
            <a:fillRect/>
          </a:stretch>
        </p:blipFill>
        <p:spPr>
          <a:xfrm>
            <a:off x="1630017" y="838200"/>
            <a:ext cx="8931966" cy="817382"/>
          </a:xfrm>
          <a:prstGeom prst="rect">
            <a:avLst/>
          </a:prstGeom>
        </p:spPr>
      </p:pic>
      <p:sp>
        <p:nvSpPr>
          <p:cNvPr id="9" name="Date Placeholder 8">
            <a:extLst>
              <a:ext uri="{FF2B5EF4-FFF2-40B4-BE49-F238E27FC236}">
                <a16:creationId xmlns:a16="http://schemas.microsoft.com/office/drawing/2014/main" id="{D3198A3A-2C15-EC15-35BA-D032CC6CA933}"/>
              </a:ext>
            </a:extLst>
          </p:cNvPr>
          <p:cNvSpPr>
            <a:spLocks noGrp="1"/>
          </p:cNvSpPr>
          <p:nvPr>
            <p:ph type="dt" sz="half" idx="10"/>
          </p:nvPr>
        </p:nvSpPr>
        <p:spPr/>
        <p:txBody>
          <a:bodyPr/>
          <a:lstStyle/>
          <a:p>
            <a:fld id="{52805F55-0F7E-4F40-8202-F720E084C248}" type="datetime1">
              <a:rPr lang="en-US" smtClean="0"/>
              <a:t>5/24/2023</a:t>
            </a:fld>
            <a:endParaRPr lang="en-US"/>
          </a:p>
        </p:txBody>
      </p:sp>
      <p:sp>
        <p:nvSpPr>
          <p:cNvPr id="10" name="Footer Placeholder 9">
            <a:extLst>
              <a:ext uri="{FF2B5EF4-FFF2-40B4-BE49-F238E27FC236}">
                <a16:creationId xmlns:a16="http://schemas.microsoft.com/office/drawing/2014/main" id="{934443B1-D767-1CFE-0D78-8F97DE024F58}"/>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388050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E152-96B0-4758-9B69-89E093FF7521}"/>
              </a:ext>
            </a:extLst>
          </p:cNvPr>
          <p:cNvSpPr>
            <a:spLocks noGrp="1"/>
          </p:cNvSpPr>
          <p:nvPr>
            <p:ph type="title"/>
          </p:nvPr>
        </p:nvSpPr>
        <p:spPr/>
        <p:txBody>
          <a:bodyPr/>
          <a:lstStyle/>
          <a:p>
            <a:r>
              <a:rPr lang="en-US" dirty="0"/>
              <a:t>Discipline 7: Prevention</a:t>
            </a:r>
          </a:p>
        </p:txBody>
      </p:sp>
      <p:sp>
        <p:nvSpPr>
          <p:cNvPr id="3" name="Content Placeholder 2">
            <a:extLst>
              <a:ext uri="{FF2B5EF4-FFF2-40B4-BE49-F238E27FC236}">
                <a16:creationId xmlns:a16="http://schemas.microsoft.com/office/drawing/2014/main" id="{4F98AB40-509C-4C33-9571-B68ACC0D0F0F}"/>
              </a:ext>
            </a:extLst>
          </p:cNvPr>
          <p:cNvSpPr>
            <a:spLocks noGrp="1"/>
          </p:cNvSpPr>
          <p:nvPr>
            <p:ph idx="1"/>
          </p:nvPr>
        </p:nvSpPr>
        <p:spPr/>
        <p:txBody>
          <a:bodyPr/>
          <a:lstStyle/>
          <a:p>
            <a:endParaRPr lang="en-US" dirty="0"/>
          </a:p>
          <a:p>
            <a:endParaRPr lang="en-US" dirty="0"/>
          </a:p>
          <a:p>
            <a:r>
              <a:rPr lang="en-US" dirty="0"/>
              <a:t>In this step, we determine what actions need to be taken to ensure the long-term effectiveness of the countermeasure that has been implemented. </a:t>
            </a:r>
          </a:p>
          <a:p>
            <a:r>
              <a:rPr lang="en-US" dirty="0"/>
              <a:t>This may require updates to the system or design. </a:t>
            </a:r>
          </a:p>
          <a:p>
            <a:endParaRPr lang="en-US" dirty="0"/>
          </a:p>
        </p:txBody>
      </p:sp>
      <p:sp>
        <p:nvSpPr>
          <p:cNvPr id="4" name="Slide Number Placeholder 3">
            <a:extLst>
              <a:ext uri="{FF2B5EF4-FFF2-40B4-BE49-F238E27FC236}">
                <a16:creationId xmlns:a16="http://schemas.microsoft.com/office/drawing/2014/main" id="{041BED59-CAEA-4DF6-9A4E-6BCBA7A01A8A}"/>
              </a:ext>
            </a:extLst>
          </p:cNvPr>
          <p:cNvSpPr>
            <a:spLocks noGrp="1"/>
          </p:cNvSpPr>
          <p:nvPr>
            <p:ph type="sldNum" sz="quarter" idx="12"/>
          </p:nvPr>
        </p:nvSpPr>
        <p:spPr/>
        <p:txBody>
          <a:bodyPr/>
          <a:lstStyle/>
          <a:p>
            <a:fld id="{04B55455-1934-42C0-96A2-77186094ADA8}" type="slidenum">
              <a:rPr lang="en-US" smtClean="0"/>
              <a:t>22</a:t>
            </a:fld>
            <a:endParaRPr lang="en-US" dirty="0"/>
          </a:p>
        </p:txBody>
      </p:sp>
      <p:pic>
        <p:nvPicPr>
          <p:cNvPr id="5" name="Picture 4">
            <a:extLst>
              <a:ext uri="{FF2B5EF4-FFF2-40B4-BE49-F238E27FC236}">
                <a16:creationId xmlns:a16="http://schemas.microsoft.com/office/drawing/2014/main" id="{D92AEFDA-5FB4-4E91-A66F-321B01694863}"/>
              </a:ext>
            </a:extLst>
          </p:cNvPr>
          <p:cNvPicPr>
            <a:picLocks noChangeAspect="1"/>
          </p:cNvPicPr>
          <p:nvPr/>
        </p:nvPicPr>
        <p:blipFill>
          <a:blip r:embed="rId2"/>
          <a:stretch>
            <a:fillRect/>
          </a:stretch>
        </p:blipFill>
        <p:spPr>
          <a:xfrm>
            <a:off x="1617628" y="838200"/>
            <a:ext cx="8942241" cy="818322"/>
          </a:xfrm>
          <a:prstGeom prst="rect">
            <a:avLst/>
          </a:prstGeom>
        </p:spPr>
      </p:pic>
      <p:sp>
        <p:nvSpPr>
          <p:cNvPr id="6" name="Date Placeholder 5">
            <a:extLst>
              <a:ext uri="{FF2B5EF4-FFF2-40B4-BE49-F238E27FC236}">
                <a16:creationId xmlns:a16="http://schemas.microsoft.com/office/drawing/2014/main" id="{2D2138A1-BBE3-470F-799F-47459EDD2C05}"/>
              </a:ext>
            </a:extLst>
          </p:cNvPr>
          <p:cNvSpPr>
            <a:spLocks noGrp="1"/>
          </p:cNvSpPr>
          <p:nvPr>
            <p:ph type="dt" sz="half" idx="10"/>
          </p:nvPr>
        </p:nvSpPr>
        <p:spPr/>
        <p:txBody>
          <a:bodyPr/>
          <a:lstStyle/>
          <a:p>
            <a:fld id="{0E92EC40-2964-4208-B207-6B518FC66641}" type="datetime1">
              <a:rPr lang="en-US" smtClean="0"/>
              <a:t>5/24/2023</a:t>
            </a:fld>
            <a:endParaRPr lang="en-US"/>
          </a:p>
        </p:txBody>
      </p:sp>
      <p:sp>
        <p:nvSpPr>
          <p:cNvPr id="7" name="Footer Placeholder 6">
            <a:extLst>
              <a:ext uri="{FF2B5EF4-FFF2-40B4-BE49-F238E27FC236}">
                <a16:creationId xmlns:a16="http://schemas.microsoft.com/office/drawing/2014/main" id="{29C975C8-6832-3800-EECA-C3AA8BF55197}"/>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68844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7785-9C4E-4AF4-8CF2-A6091D3BEE3A}"/>
              </a:ext>
            </a:extLst>
          </p:cNvPr>
          <p:cNvSpPr>
            <a:spLocks noGrp="1"/>
          </p:cNvSpPr>
          <p:nvPr>
            <p:ph type="title"/>
          </p:nvPr>
        </p:nvSpPr>
        <p:spPr/>
        <p:txBody>
          <a:bodyPr/>
          <a:lstStyle/>
          <a:p>
            <a:r>
              <a:rPr lang="en-US" dirty="0"/>
              <a:t>Discipline 7A: Read Across </a:t>
            </a:r>
          </a:p>
        </p:txBody>
      </p:sp>
      <p:sp>
        <p:nvSpPr>
          <p:cNvPr id="3" name="Content Placeholder 2">
            <a:extLst>
              <a:ext uri="{FF2B5EF4-FFF2-40B4-BE49-F238E27FC236}">
                <a16:creationId xmlns:a16="http://schemas.microsoft.com/office/drawing/2014/main" id="{4BEEE7B9-BB29-47C8-92E7-57E5BBF45386}"/>
              </a:ext>
            </a:extLst>
          </p:cNvPr>
          <p:cNvSpPr>
            <a:spLocks noGrp="1"/>
          </p:cNvSpPr>
          <p:nvPr>
            <p:ph idx="1"/>
          </p:nvPr>
        </p:nvSpPr>
        <p:spPr/>
        <p:txBody>
          <a:bodyPr/>
          <a:lstStyle/>
          <a:p>
            <a:r>
              <a:rPr lang="en-US" dirty="0"/>
              <a:t>In this step, we read across our learnings of other systems, process, parts that would benefit from our solution. </a:t>
            </a:r>
          </a:p>
          <a:p>
            <a:r>
              <a:rPr lang="en-US" dirty="0"/>
              <a:t>This ensures we have lessons learned; not simply lesson acknowledged. </a:t>
            </a:r>
          </a:p>
        </p:txBody>
      </p:sp>
      <p:sp>
        <p:nvSpPr>
          <p:cNvPr id="4" name="Slide Number Placeholder 3">
            <a:extLst>
              <a:ext uri="{FF2B5EF4-FFF2-40B4-BE49-F238E27FC236}">
                <a16:creationId xmlns:a16="http://schemas.microsoft.com/office/drawing/2014/main" id="{54F658AA-CE1B-46CB-9E38-7B483581FBD7}"/>
              </a:ext>
            </a:extLst>
          </p:cNvPr>
          <p:cNvSpPr>
            <a:spLocks noGrp="1"/>
          </p:cNvSpPr>
          <p:nvPr>
            <p:ph type="sldNum" sz="quarter" idx="12"/>
          </p:nvPr>
        </p:nvSpPr>
        <p:spPr/>
        <p:txBody>
          <a:bodyPr/>
          <a:lstStyle/>
          <a:p>
            <a:fld id="{04B55455-1934-42C0-96A2-77186094ADA8}" type="slidenum">
              <a:rPr lang="en-US" smtClean="0"/>
              <a:pPr/>
              <a:t>23</a:t>
            </a:fld>
            <a:endParaRPr lang="en-US" dirty="0"/>
          </a:p>
        </p:txBody>
      </p:sp>
      <p:pic>
        <p:nvPicPr>
          <p:cNvPr id="5" name="Picture 4">
            <a:extLst>
              <a:ext uri="{FF2B5EF4-FFF2-40B4-BE49-F238E27FC236}">
                <a16:creationId xmlns:a16="http://schemas.microsoft.com/office/drawing/2014/main" id="{46F44719-A33A-466E-A025-79BBB2BCD908}"/>
              </a:ext>
            </a:extLst>
          </p:cNvPr>
          <p:cNvPicPr>
            <a:picLocks noChangeAspect="1"/>
          </p:cNvPicPr>
          <p:nvPr/>
        </p:nvPicPr>
        <p:blipFill>
          <a:blip r:embed="rId2"/>
          <a:stretch>
            <a:fillRect/>
          </a:stretch>
        </p:blipFill>
        <p:spPr>
          <a:xfrm>
            <a:off x="1534649" y="3057618"/>
            <a:ext cx="8447551" cy="1467678"/>
          </a:xfrm>
          <a:prstGeom prst="rect">
            <a:avLst/>
          </a:prstGeom>
        </p:spPr>
      </p:pic>
      <p:sp>
        <p:nvSpPr>
          <p:cNvPr id="9" name="Date Placeholder 8">
            <a:extLst>
              <a:ext uri="{FF2B5EF4-FFF2-40B4-BE49-F238E27FC236}">
                <a16:creationId xmlns:a16="http://schemas.microsoft.com/office/drawing/2014/main" id="{E15D2FC6-BAC0-367E-8D23-EB41A6218B75}"/>
              </a:ext>
            </a:extLst>
          </p:cNvPr>
          <p:cNvSpPr>
            <a:spLocks noGrp="1"/>
          </p:cNvSpPr>
          <p:nvPr>
            <p:ph type="dt" sz="half" idx="10"/>
          </p:nvPr>
        </p:nvSpPr>
        <p:spPr/>
        <p:txBody>
          <a:bodyPr/>
          <a:lstStyle/>
          <a:p>
            <a:fld id="{6548BC4E-389E-48C8-A952-F794F6537822}" type="datetime1">
              <a:rPr lang="en-US" smtClean="0"/>
              <a:t>5/24/2023</a:t>
            </a:fld>
            <a:endParaRPr lang="en-US"/>
          </a:p>
        </p:txBody>
      </p:sp>
      <p:sp>
        <p:nvSpPr>
          <p:cNvPr id="10" name="Footer Placeholder 9">
            <a:extLst>
              <a:ext uri="{FF2B5EF4-FFF2-40B4-BE49-F238E27FC236}">
                <a16:creationId xmlns:a16="http://schemas.microsoft.com/office/drawing/2014/main" id="{74CCDDFD-E585-6747-E0EA-FFE23CEC0824}"/>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495655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8FB4-D99F-4D5F-9B5B-E64C2C2A7C32}"/>
              </a:ext>
            </a:extLst>
          </p:cNvPr>
          <p:cNvSpPr>
            <a:spLocks noGrp="1"/>
          </p:cNvSpPr>
          <p:nvPr>
            <p:ph type="title"/>
          </p:nvPr>
        </p:nvSpPr>
        <p:spPr/>
        <p:txBody>
          <a:bodyPr/>
          <a:lstStyle/>
          <a:p>
            <a:r>
              <a:rPr lang="en-US" dirty="0"/>
              <a:t>Discipline 7B: Update Documents</a:t>
            </a:r>
          </a:p>
        </p:txBody>
      </p:sp>
      <p:sp>
        <p:nvSpPr>
          <p:cNvPr id="3" name="Content Placeholder 2">
            <a:extLst>
              <a:ext uri="{FF2B5EF4-FFF2-40B4-BE49-F238E27FC236}">
                <a16:creationId xmlns:a16="http://schemas.microsoft.com/office/drawing/2014/main" id="{8F99BC44-8897-4CCE-B351-B361835A659B}"/>
              </a:ext>
            </a:extLst>
          </p:cNvPr>
          <p:cNvSpPr>
            <a:spLocks noGrp="1"/>
          </p:cNvSpPr>
          <p:nvPr>
            <p:ph idx="1"/>
          </p:nvPr>
        </p:nvSpPr>
        <p:spPr/>
        <p:txBody>
          <a:bodyPr/>
          <a:lstStyle/>
          <a:p>
            <a:r>
              <a:rPr lang="en-US" dirty="0"/>
              <a:t>In this step, we review and update any documents to ensure the lesson is captured in our organizational learning framework documents. </a:t>
            </a:r>
          </a:p>
        </p:txBody>
      </p:sp>
      <p:sp>
        <p:nvSpPr>
          <p:cNvPr id="4" name="Slide Number Placeholder 3">
            <a:extLst>
              <a:ext uri="{FF2B5EF4-FFF2-40B4-BE49-F238E27FC236}">
                <a16:creationId xmlns:a16="http://schemas.microsoft.com/office/drawing/2014/main" id="{630CD8E5-6830-4A38-B22F-F12B4C67DBD5}"/>
              </a:ext>
            </a:extLst>
          </p:cNvPr>
          <p:cNvSpPr>
            <a:spLocks noGrp="1"/>
          </p:cNvSpPr>
          <p:nvPr>
            <p:ph type="sldNum" sz="quarter" idx="12"/>
          </p:nvPr>
        </p:nvSpPr>
        <p:spPr/>
        <p:txBody>
          <a:bodyPr/>
          <a:lstStyle/>
          <a:p>
            <a:fld id="{04B55455-1934-42C0-96A2-77186094ADA8}" type="slidenum">
              <a:rPr lang="en-US" smtClean="0"/>
              <a:pPr/>
              <a:t>24</a:t>
            </a:fld>
            <a:endParaRPr lang="en-US" dirty="0"/>
          </a:p>
        </p:txBody>
      </p:sp>
      <p:pic>
        <p:nvPicPr>
          <p:cNvPr id="5" name="Picture 4">
            <a:extLst>
              <a:ext uri="{FF2B5EF4-FFF2-40B4-BE49-F238E27FC236}">
                <a16:creationId xmlns:a16="http://schemas.microsoft.com/office/drawing/2014/main" id="{E6C53956-81D4-4C25-BA24-B44EAFE69C3E}"/>
              </a:ext>
            </a:extLst>
          </p:cNvPr>
          <p:cNvPicPr>
            <a:picLocks noChangeAspect="1"/>
          </p:cNvPicPr>
          <p:nvPr/>
        </p:nvPicPr>
        <p:blipFill>
          <a:blip r:embed="rId2"/>
          <a:stretch>
            <a:fillRect/>
          </a:stretch>
        </p:blipFill>
        <p:spPr>
          <a:xfrm>
            <a:off x="1185668" y="2237273"/>
            <a:ext cx="8945941" cy="2894972"/>
          </a:xfrm>
          <a:prstGeom prst="rect">
            <a:avLst/>
          </a:prstGeom>
        </p:spPr>
      </p:pic>
      <p:sp>
        <p:nvSpPr>
          <p:cNvPr id="9" name="Date Placeholder 8">
            <a:extLst>
              <a:ext uri="{FF2B5EF4-FFF2-40B4-BE49-F238E27FC236}">
                <a16:creationId xmlns:a16="http://schemas.microsoft.com/office/drawing/2014/main" id="{24FDE318-E3F0-DE20-96D7-6715362BF193}"/>
              </a:ext>
            </a:extLst>
          </p:cNvPr>
          <p:cNvSpPr>
            <a:spLocks noGrp="1"/>
          </p:cNvSpPr>
          <p:nvPr>
            <p:ph type="dt" sz="half" idx="10"/>
          </p:nvPr>
        </p:nvSpPr>
        <p:spPr/>
        <p:txBody>
          <a:bodyPr/>
          <a:lstStyle/>
          <a:p>
            <a:fld id="{8EABFE7D-1CD7-4031-A7F4-8EBFDE44F467}" type="datetime1">
              <a:rPr lang="en-US" smtClean="0"/>
              <a:t>5/24/2023</a:t>
            </a:fld>
            <a:endParaRPr lang="en-US"/>
          </a:p>
        </p:txBody>
      </p:sp>
      <p:sp>
        <p:nvSpPr>
          <p:cNvPr id="10" name="Footer Placeholder 9">
            <a:extLst>
              <a:ext uri="{FF2B5EF4-FFF2-40B4-BE49-F238E27FC236}">
                <a16:creationId xmlns:a16="http://schemas.microsoft.com/office/drawing/2014/main" id="{3E3A65F8-4718-D92A-E363-8DC88B9151F0}"/>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290873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BDB0-6580-433B-B7F7-0BF9BA86D50B}"/>
              </a:ext>
            </a:extLst>
          </p:cNvPr>
          <p:cNvSpPr>
            <a:spLocks noGrp="1"/>
          </p:cNvSpPr>
          <p:nvPr>
            <p:ph type="title"/>
          </p:nvPr>
        </p:nvSpPr>
        <p:spPr/>
        <p:txBody>
          <a:bodyPr/>
          <a:lstStyle/>
          <a:p>
            <a:r>
              <a:rPr lang="en-US" dirty="0"/>
              <a:t>Discipline 8: Congratulations</a:t>
            </a:r>
          </a:p>
        </p:txBody>
      </p:sp>
      <p:sp>
        <p:nvSpPr>
          <p:cNvPr id="3" name="Content Placeholder 2">
            <a:extLst>
              <a:ext uri="{FF2B5EF4-FFF2-40B4-BE49-F238E27FC236}">
                <a16:creationId xmlns:a16="http://schemas.microsoft.com/office/drawing/2014/main" id="{5C8C375E-9E8F-465D-93F2-339106CC4F04}"/>
              </a:ext>
            </a:extLst>
          </p:cNvPr>
          <p:cNvSpPr>
            <a:spLocks noGrp="1"/>
          </p:cNvSpPr>
          <p:nvPr>
            <p:ph idx="1"/>
          </p:nvPr>
        </p:nvSpPr>
        <p:spPr/>
        <p:txBody>
          <a:bodyPr/>
          <a:lstStyle/>
          <a:p>
            <a:r>
              <a:rPr lang="en-US" dirty="0"/>
              <a:t>In this step, we celebrate the team’s efforts and recognize </a:t>
            </a:r>
            <a:r>
              <a:rPr lang="en-US"/>
              <a:t>individual contributions. </a:t>
            </a:r>
            <a:endParaRPr lang="en-US" dirty="0"/>
          </a:p>
          <a:p>
            <a:r>
              <a:rPr lang="en-US" dirty="0"/>
              <a:t>In the bigger picture, we are continuing to build our problem-solving capability, which is one of the cultural enablers to Operational Excellence / CI / Lean, </a:t>
            </a:r>
            <a:r>
              <a:rPr lang="en-US" dirty="0" err="1"/>
              <a:t>etc</a:t>
            </a:r>
            <a:r>
              <a:rPr lang="en-US" dirty="0"/>
              <a:t>…</a:t>
            </a:r>
          </a:p>
          <a:p>
            <a:pPr lvl="1"/>
            <a:r>
              <a:rPr lang="en-US" dirty="0"/>
              <a:t>Since this is a big part of helping shift our culture, we should celebrate each 8D that is closed. </a:t>
            </a:r>
          </a:p>
        </p:txBody>
      </p:sp>
      <p:sp>
        <p:nvSpPr>
          <p:cNvPr id="4" name="Slide Number Placeholder 3">
            <a:extLst>
              <a:ext uri="{FF2B5EF4-FFF2-40B4-BE49-F238E27FC236}">
                <a16:creationId xmlns:a16="http://schemas.microsoft.com/office/drawing/2014/main" id="{54299AE2-F238-496E-8566-89DEF9EE8ACD}"/>
              </a:ext>
            </a:extLst>
          </p:cNvPr>
          <p:cNvSpPr>
            <a:spLocks noGrp="1"/>
          </p:cNvSpPr>
          <p:nvPr>
            <p:ph type="sldNum" sz="quarter" idx="12"/>
          </p:nvPr>
        </p:nvSpPr>
        <p:spPr/>
        <p:txBody>
          <a:bodyPr/>
          <a:lstStyle/>
          <a:p>
            <a:fld id="{04B55455-1934-42C0-96A2-77186094ADA8}" type="slidenum">
              <a:rPr lang="en-US" smtClean="0"/>
              <a:pPr/>
              <a:t>25</a:t>
            </a:fld>
            <a:endParaRPr lang="en-US" dirty="0"/>
          </a:p>
        </p:txBody>
      </p:sp>
      <p:pic>
        <p:nvPicPr>
          <p:cNvPr id="5" name="Picture 4">
            <a:extLst>
              <a:ext uri="{FF2B5EF4-FFF2-40B4-BE49-F238E27FC236}">
                <a16:creationId xmlns:a16="http://schemas.microsoft.com/office/drawing/2014/main" id="{8D26E31D-A0C6-45B7-BFE1-97812B9C8FB0}"/>
              </a:ext>
            </a:extLst>
          </p:cNvPr>
          <p:cNvPicPr>
            <a:picLocks noChangeAspect="1"/>
          </p:cNvPicPr>
          <p:nvPr/>
        </p:nvPicPr>
        <p:blipFill>
          <a:blip r:embed="rId2"/>
          <a:stretch>
            <a:fillRect/>
          </a:stretch>
        </p:blipFill>
        <p:spPr>
          <a:xfrm>
            <a:off x="1555180" y="3771046"/>
            <a:ext cx="9081639" cy="554052"/>
          </a:xfrm>
          <a:prstGeom prst="rect">
            <a:avLst/>
          </a:prstGeom>
        </p:spPr>
      </p:pic>
      <p:sp>
        <p:nvSpPr>
          <p:cNvPr id="9" name="Date Placeholder 8">
            <a:extLst>
              <a:ext uri="{FF2B5EF4-FFF2-40B4-BE49-F238E27FC236}">
                <a16:creationId xmlns:a16="http://schemas.microsoft.com/office/drawing/2014/main" id="{89C3C05C-354F-E0E7-2226-1A2EC9FDD6EB}"/>
              </a:ext>
            </a:extLst>
          </p:cNvPr>
          <p:cNvSpPr>
            <a:spLocks noGrp="1"/>
          </p:cNvSpPr>
          <p:nvPr>
            <p:ph type="dt" sz="half" idx="10"/>
          </p:nvPr>
        </p:nvSpPr>
        <p:spPr/>
        <p:txBody>
          <a:bodyPr/>
          <a:lstStyle/>
          <a:p>
            <a:fld id="{99C4B81B-ABF5-48DB-9533-713E313444E5}" type="datetime1">
              <a:rPr lang="en-US" smtClean="0"/>
              <a:t>5/24/2023</a:t>
            </a:fld>
            <a:endParaRPr lang="en-US"/>
          </a:p>
        </p:txBody>
      </p:sp>
      <p:sp>
        <p:nvSpPr>
          <p:cNvPr id="10" name="Footer Placeholder 9">
            <a:extLst>
              <a:ext uri="{FF2B5EF4-FFF2-40B4-BE49-F238E27FC236}">
                <a16:creationId xmlns:a16="http://schemas.microsoft.com/office/drawing/2014/main" id="{23719936-7CAA-18EA-573C-13B3D7735288}"/>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27487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B95F-52EC-4778-8668-E36863B1629D}"/>
              </a:ext>
            </a:extLst>
          </p:cNvPr>
          <p:cNvSpPr>
            <a:spLocks noGrp="1"/>
          </p:cNvSpPr>
          <p:nvPr>
            <p:ph type="title"/>
          </p:nvPr>
        </p:nvSpPr>
        <p:spPr/>
        <p:txBody>
          <a:bodyPr/>
          <a:lstStyle/>
          <a:p>
            <a:r>
              <a:rPr lang="en-US" dirty="0"/>
              <a:t>Reflection on the 8D Process</a:t>
            </a:r>
          </a:p>
        </p:txBody>
      </p:sp>
      <p:sp>
        <p:nvSpPr>
          <p:cNvPr id="3" name="Content Placeholder 2">
            <a:extLst>
              <a:ext uri="{FF2B5EF4-FFF2-40B4-BE49-F238E27FC236}">
                <a16:creationId xmlns:a16="http://schemas.microsoft.com/office/drawing/2014/main" id="{8C95C647-6CC4-451D-9541-558807F25D29}"/>
              </a:ext>
            </a:extLst>
          </p:cNvPr>
          <p:cNvSpPr>
            <a:spLocks noGrp="1"/>
          </p:cNvSpPr>
          <p:nvPr>
            <p:ph idx="1"/>
          </p:nvPr>
        </p:nvSpPr>
        <p:spPr/>
        <p:txBody>
          <a:bodyPr/>
          <a:lstStyle/>
          <a:p>
            <a:r>
              <a:rPr lang="en-US" dirty="0"/>
              <a:t>In this step, we look back at the entire process of solving this problem. </a:t>
            </a:r>
          </a:p>
          <a:p>
            <a:r>
              <a:rPr lang="en-US" dirty="0"/>
              <a:t>We acknowledge the things that went well.</a:t>
            </a:r>
          </a:p>
          <a:p>
            <a:r>
              <a:rPr lang="en-US" dirty="0"/>
              <a:t>We adjust the 8D process as needed based on the “do differently” items. </a:t>
            </a:r>
          </a:p>
        </p:txBody>
      </p:sp>
      <p:sp>
        <p:nvSpPr>
          <p:cNvPr id="4" name="Slide Number Placeholder 3">
            <a:extLst>
              <a:ext uri="{FF2B5EF4-FFF2-40B4-BE49-F238E27FC236}">
                <a16:creationId xmlns:a16="http://schemas.microsoft.com/office/drawing/2014/main" id="{BE9220EE-5916-4647-A9EB-F3FBE3EBBE7F}"/>
              </a:ext>
            </a:extLst>
          </p:cNvPr>
          <p:cNvSpPr>
            <a:spLocks noGrp="1"/>
          </p:cNvSpPr>
          <p:nvPr>
            <p:ph type="sldNum" sz="quarter" idx="12"/>
          </p:nvPr>
        </p:nvSpPr>
        <p:spPr/>
        <p:txBody>
          <a:bodyPr/>
          <a:lstStyle/>
          <a:p>
            <a:fld id="{04B55455-1934-42C0-96A2-77186094ADA8}" type="slidenum">
              <a:rPr lang="en-US" smtClean="0"/>
              <a:pPr/>
              <a:t>26</a:t>
            </a:fld>
            <a:endParaRPr lang="en-US" dirty="0"/>
          </a:p>
        </p:txBody>
      </p:sp>
      <p:pic>
        <p:nvPicPr>
          <p:cNvPr id="7" name="Picture 6">
            <a:extLst>
              <a:ext uri="{FF2B5EF4-FFF2-40B4-BE49-F238E27FC236}">
                <a16:creationId xmlns:a16="http://schemas.microsoft.com/office/drawing/2014/main" id="{BC86BEC8-DEE2-415D-9D93-022B984B6251}"/>
              </a:ext>
            </a:extLst>
          </p:cNvPr>
          <p:cNvPicPr>
            <a:picLocks noChangeAspect="1"/>
          </p:cNvPicPr>
          <p:nvPr/>
        </p:nvPicPr>
        <p:blipFill>
          <a:blip r:embed="rId2"/>
          <a:stretch>
            <a:fillRect/>
          </a:stretch>
        </p:blipFill>
        <p:spPr>
          <a:xfrm>
            <a:off x="1993439" y="2599679"/>
            <a:ext cx="7257143" cy="3666667"/>
          </a:xfrm>
          <a:prstGeom prst="rect">
            <a:avLst/>
          </a:prstGeom>
        </p:spPr>
      </p:pic>
      <p:sp>
        <p:nvSpPr>
          <p:cNvPr id="9" name="Date Placeholder 8">
            <a:extLst>
              <a:ext uri="{FF2B5EF4-FFF2-40B4-BE49-F238E27FC236}">
                <a16:creationId xmlns:a16="http://schemas.microsoft.com/office/drawing/2014/main" id="{C9500DA5-4CCF-351B-5F8D-1018276CB60A}"/>
              </a:ext>
            </a:extLst>
          </p:cNvPr>
          <p:cNvSpPr>
            <a:spLocks noGrp="1"/>
          </p:cNvSpPr>
          <p:nvPr>
            <p:ph type="dt" sz="half" idx="10"/>
          </p:nvPr>
        </p:nvSpPr>
        <p:spPr/>
        <p:txBody>
          <a:bodyPr/>
          <a:lstStyle/>
          <a:p>
            <a:fld id="{CCC8B4BE-CBC6-4E86-9F91-9FDD9F7DF0DF}" type="datetime1">
              <a:rPr lang="en-US" smtClean="0"/>
              <a:t>5/24/2023</a:t>
            </a:fld>
            <a:endParaRPr lang="en-US"/>
          </a:p>
        </p:txBody>
      </p:sp>
      <p:sp>
        <p:nvSpPr>
          <p:cNvPr id="10" name="Footer Placeholder 9">
            <a:extLst>
              <a:ext uri="{FF2B5EF4-FFF2-40B4-BE49-F238E27FC236}">
                <a16:creationId xmlns:a16="http://schemas.microsoft.com/office/drawing/2014/main" id="{AA2AFECF-C183-9E36-F477-803ACA952758}"/>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4185613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E04C-2E90-465F-8843-E7493FF3DCDF}"/>
              </a:ext>
            </a:extLst>
          </p:cNvPr>
          <p:cNvSpPr>
            <a:spLocks noGrp="1"/>
          </p:cNvSpPr>
          <p:nvPr>
            <p:ph type="title"/>
          </p:nvPr>
        </p:nvSpPr>
        <p:spPr/>
        <p:txBody>
          <a:bodyPr/>
          <a:lstStyle/>
          <a:p>
            <a:r>
              <a:rPr lang="en-US" dirty="0"/>
              <a:t>Reflection / Closure</a:t>
            </a:r>
          </a:p>
        </p:txBody>
      </p:sp>
      <p:sp>
        <p:nvSpPr>
          <p:cNvPr id="3" name="Content Placeholder 2">
            <a:extLst>
              <a:ext uri="{FF2B5EF4-FFF2-40B4-BE49-F238E27FC236}">
                <a16:creationId xmlns:a16="http://schemas.microsoft.com/office/drawing/2014/main" id="{85F2A55E-71DA-4F3D-9C2A-A598CC54556B}"/>
              </a:ext>
            </a:extLst>
          </p:cNvPr>
          <p:cNvSpPr>
            <a:spLocks noGrp="1"/>
          </p:cNvSpPr>
          <p:nvPr>
            <p:ph idx="1"/>
          </p:nvPr>
        </p:nvSpPr>
        <p:spPr/>
        <p:txBody>
          <a:bodyPr/>
          <a:lstStyle/>
          <a:p>
            <a:r>
              <a:rPr lang="en-US" dirty="0"/>
              <a:t>At the end of each 8D, the team and management must reflect and acknowledge the sustainment / control measures are in place. </a:t>
            </a:r>
          </a:p>
          <a:p>
            <a:r>
              <a:rPr lang="en-US" dirty="0"/>
              <a:t>This puts accountability on leaders to ensure the process is followed and is effective; not just an exercise to appease a concerned customer. </a:t>
            </a:r>
          </a:p>
        </p:txBody>
      </p:sp>
      <p:sp>
        <p:nvSpPr>
          <p:cNvPr id="4" name="Slide Number Placeholder 3">
            <a:extLst>
              <a:ext uri="{FF2B5EF4-FFF2-40B4-BE49-F238E27FC236}">
                <a16:creationId xmlns:a16="http://schemas.microsoft.com/office/drawing/2014/main" id="{2B1B645A-BAFD-4A56-926C-4FFB877E173E}"/>
              </a:ext>
            </a:extLst>
          </p:cNvPr>
          <p:cNvSpPr>
            <a:spLocks noGrp="1"/>
          </p:cNvSpPr>
          <p:nvPr>
            <p:ph type="sldNum" sz="quarter" idx="12"/>
          </p:nvPr>
        </p:nvSpPr>
        <p:spPr/>
        <p:txBody>
          <a:bodyPr/>
          <a:lstStyle/>
          <a:p>
            <a:fld id="{04B55455-1934-42C0-96A2-77186094ADA8}" type="slidenum">
              <a:rPr lang="en-US" smtClean="0"/>
              <a:pPr/>
              <a:t>27</a:t>
            </a:fld>
            <a:endParaRPr lang="en-US" dirty="0"/>
          </a:p>
        </p:txBody>
      </p:sp>
      <p:pic>
        <p:nvPicPr>
          <p:cNvPr id="5" name="Picture 4">
            <a:extLst>
              <a:ext uri="{FF2B5EF4-FFF2-40B4-BE49-F238E27FC236}">
                <a16:creationId xmlns:a16="http://schemas.microsoft.com/office/drawing/2014/main" id="{353B7CB2-DC81-48E0-9313-97E0884E0224}"/>
              </a:ext>
            </a:extLst>
          </p:cNvPr>
          <p:cNvPicPr>
            <a:picLocks noChangeAspect="1"/>
          </p:cNvPicPr>
          <p:nvPr/>
        </p:nvPicPr>
        <p:blipFill>
          <a:blip r:embed="rId2"/>
          <a:stretch>
            <a:fillRect/>
          </a:stretch>
        </p:blipFill>
        <p:spPr>
          <a:xfrm>
            <a:off x="1988984" y="2687453"/>
            <a:ext cx="8214032" cy="3682153"/>
          </a:xfrm>
          <a:prstGeom prst="rect">
            <a:avLst/>
          </a:prstGeom>
        </p:spPr>
      </p:pic>
      <p:sp>
        <p:nvSpPr>
          <p:cNvPr id="9" name="Date Placeholder 8">
            <a:extLst>
              <a:ext uri="{FF2B5EF4-FFF2-40B4-BE49-F238E27FC236}">
                <a16:creationId xmlns:a16="http://schemas.microsoft.com/office/drawing/2014/main" id="{B9CD8A59-2DB1-A710-249F-E1FD0277DE68}"/>
              </a:ext>
            </a:extLst>
          </p:cNvPr>
          <p:cNvSpPr>
            <a:spLocks noGrp="1"/>
          </p:cNvSpPr>
          <p:nvPr>
            <p:ph type="dt" sz="half" idx="10"/>
          </p:nvPr>
        </p:nvSpPr>
        <p:spPr/>
        <p:txBody>
          <a:bodyPr/>
          <a:lstStyle/>
          <a:p>
            <a:fld id="{2B9A746F-3EB1-4F1A-AB0B-77F65B5869A3}" type="datetime1">
              <a:rPr lang="en-US" smtClean="0"/>
              <a:t>5/24/2023</a:t>
            </a:fld>
            <a:endParaRPr lang="en-US"/>
          </a:p>
        </p:txBody>
      </p:sp>
      <p:sp>
        <p:nvSpPr>
          <p:cNvPr id="10" name="Footer Placeholder 9">
            <a:extLst>
              <a:ext uri="{FF2B5EF4-FFF2-40B4-BE49-F238E27FC236}">
                <a16:creationId xmlns:a16="http://schemas.microsoft.com/office/drawing/2014/main" id="{F1181869-6CED-9548-F408-2C30D5861B80}"/>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490202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C7F3-2B41-AB99-CB98-814B707CDA52}"/>
              </a:ext>
            </a:extLst>
          </p:cNvPr>
          <p:cNvSpPr>
            <a:spLocks noGrp="1"/>
          </p:cNvSpPr>
          <p:nvPr>
            <p:ph type="title"/>
          </p:nvPr>
        </p:nvSpPr>
        <p:spPr/>
        <p:txBody>
          <a:bodyPr/>
          <a:lstStyle/>
          <a:p>
            <a:r>
              <a:rPr lang="en-US" dirty="0"/>
              <a:t>Recommend Reading</a:t>
            </a:r>
          </a:p>
        </p:txBody>
      </p:sp>
      <p:sp>
        <p:nvSpPr>
          <p:cNvPr id="3" name="Content Placeholder 2">
            <a:extLst>
              <a:ext uri="{FF2B5EF4-FFF2-40B4-BE49-F238E27FC236}">
                <a16:creationId xmlns:a16="http://schemas.microsoft.com/office/drawing/2014/main" id="{E4570A15-E56A-D4F0-93D7-0CB783FF5965}"/>
              </a:ext>
            </a:extLst>
          </p:cNvPr>
          <p:cNvSpPr>
            <a:spLocks noGrp="1"/>
          </p:cNvSpPr>
          <p:nvPr>
            <p:ph idx="1"/>
          </p:nvPr>
        </p:nvSpPr>
        <p:spPr/>
        <p:txBody>
          <a:bodyPr/>
          <a:lstStyle/>
          <a:p>
            <a:r>
              <a:rPr lang="en-US" dirty="0"/>
              <a:t>“Analytical Trouble Shooting” by Kepner Tregoe</a:t>
            </a:r>
          </a:p>
          <a:p>
            <a:endParaRPr lang="en-US" dirty="0"/>
          </a:p>
        </p:txBody>
      </p:sp>
      <p:sp>
        <p:nvSpPr>
          <p:cNvPr id="4" name="Slide Number Placeholder 3">
            <a:extLst>
              <a:ext uri="{FF2B5EF4-FFF2-40B4-BE49-F238E27FC236}">
                <a16:creationId xmlns:a16="http://schemas.microsoft.com/office/drawing/2014/main" id="{6FB44542-1507-ECD5-3905-5EE0EFCFB980}"/>
              </a:ext>
            </a:extLst>
          </p:cNvPr>
          <p:cNvSpPr>
            <a:spLocks noGrp="1"/>
          </p:cNvSpPr>
          <p:nvPr>
            <p:ph type="sldNum" sz="quarter" idx="12"/>
          </p:nvPr>
        </p:nvSpPr>
        <p:spPr/>
        <p:txBody>
          <a:bodyPr/>
          <a:lstStyle/>
          <a:p>
            <a:fld id="{04B55455-1934-42C0-96A2-77186094ADA8}" type="slidenum">
              <a:rPr lang="en-US" smtClean="0"/>
              <a:t>28</a:t>
            </a:fld>
            <a:endParaRPr lang="en-US" dirty="0"/>
          </a:p>
        </p:txBody>
      </p:sp>
      <p:sp>
        <p:nvSpPr>
          <p:cNvPr id="5" name="Date Placeholder 4">
            <a:extLst>
              <a:ext uri="{FF2B5EF4-FFF2-40B4-BE49-F238E27FC236}">
                <a16:creationId xmlns:a16="http://schemas.microsoft.com/office/drawing/2014/main" id="{29E1EABF-40EC-8614-B94D-B6A9FDA303D0}"/>
              </a:ext>
            </a:extLst>
          </p:cNvPr>
          <p:cNvSpPr>
            <a:spLocks noGrp="1"/>
          </p:cNvSpPr>
          <p:nvPr>
            <p:ph type="dt" sz="half" idx="10"/>
          </p:nvPr>
        </p:nvSpPr>
        <p:spPr/>
        <p:txBody>
          <a:bodyPr/>
          <a:lstStyle/>
          <a:p>
            <a:fld id="{FF6E7536-736E-444B-A75F-CABD347F39A0}" type="datetime1">
              <a:rPr lang="en-US" smtClean="0"/>
              <a:t>5/24/2023</a:t>
            </a:fld>
            <a:endParaRPr lang="en-US"/>
          </a:p>
        </p:txBody>
      </p:sp>
      <p:sp>
        <p:nvSpPr>
          <p:cNvPr id="6" name="Footer Placeholder 5">
            <a:extLst>
              <a:ext uri="{FF2B5EF4-FFF2-40B4-BE49-F238E27FC236}">
                <a16:creationId xmlns:a16="http://schemas.microsoft.com/office/drawing/2014/main" id="{C5C062E6-A448-14A1-CA8F-C731FA3E23AC}"/>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48883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939F-8831-4085-8F74-4BB12A020078}"/>
              </a:ext>
            </a:extLst>
          </p:cNvPr>
          <p:cNvSpPr>
            <a:spLocks noGrp="1"/>
          </p:cNvSpPr>
          <p:nvPr>
            <p:ph type="title"/>
          </p:nvPr>
        </p:nvSpPr>
        <p:spPr/>
        <p:txBody>
          <a:bodyPr/>
          <a:lstStyle/>
          <a:p>
            <a:r>
              <a:rPr lang="en-US" dirty="0"/>
              <a:t>The Form Used</a:t>
            </a:r>
          </a:p>
        </p:txBody>
      </p:sp>
      <p:sp>
        <p:nvSpPr>
          <p:cNvPr id="3" name="Content Placeholder 2">
            <a:extLst>
              <a:ext uri="{FF2B5EF4-FFF2-40B4-BE49-F238E27FC236}">
                <a16:creationId xmlns:a16="http://schemas.microsoft.com/office/drawing/2014/main" id="{ABC69F19-34A6-4D25-947C-9E42DA00C3F4}"/>
              </a:ext>
            </a:extLst>
          </p:cNvPr>
          <p:cNvSpPr>
            <a:spLocks noGrp="1"/>
          </p:cNvSpPr>
          <p:nvPr>
            <p:ph idx="1"/>
          </p:nvPr>
        </p:nvSpPr>
        <p:spPr>
          <a:xfrm>
            <a:off x="0" y="1013170"/>
            <a:ext cx="6303663" cy="5343179"/>
          </a:xfrm>
        </p:spPr>
        <p:txBody>
          <a:bodyPr/>
          <a:lstStyle/>
          <a:p>
            <a:r>
              <a:rPr lang="en-US" dirty="0"/>
              <a:t>The form is in Excel and is used to guide the process and document the results from each step of the process. </a:t>
            </a:r>
          </a:p>
          <a:p>
            <a:r>
              <a:rPr lang="en-US" dirty="0"/>
              <a:t>Any report-outs, internally or externally, should be done with this form. </a:t>
            </a:r>
          </a:p>
          <a:p>
            <a:r>
              <a:rPr lang="en-US" dirty="0"/>
              <a:t>This form is the final document for the problem in question and is approved by management once the process has been followed. </a:t>
            </a:r>
          </a:p>
        </p:txBody>
      </p:sp>
      <p:sp>
        <p:nvSpPr>
          <p:cNvPr id="4" name="Slide Number Placeholder 3">
            <a:extLst>
              <a:ext uri="{FF2B5EF4-FFF2-40B4-BE49-F238E27FC236}">
                <a16:creationId xmlns:a16="http://schemas.microsoft.com/office/drawing/2014/main" id="{56FFD484-5DD5-479E-B370-7446D1BA339F}"/>
              </a:ext>
            </a:extLst>
          </p:cNvPr>
          <p:cNvSpPr>
            <a:spLocks noGrp="1"/>
          </p:cNvSpPr>
          <p:nvPr>
            <p:ph type="sldNum" sz="quarter" idx="12"/>
          </p:nvPr>
        </p:nvSpPr>
        <p:spPr/>
        <p:txBody>
          <a:bodyPr/>
          <a:lstStyle/>
          <a:p>
            <a:fld id="{04B55455-1934-42C0-96A2-77186094ADA8}" type="slidenum">
              <a:rPr lang="en-US" smtClean="0"/>
              <a:pPr/>
              <a:t>3</a:t>
            </a:fld>
            <a:endParaRPr lang="en-US" dirty="0"/>
          </a:p>
        </p:txBody>
      </p:sp>
      <p:pic>
        <p:nvPicPr>
          <p:cNvPr id="9" name="Picture 8">
            <a:extLst>
              <a:ext uri="{FF2B5EF4-FFF2-40B4-BE49-F238E27FC236}">
                <a16:creationId xmlns:a16="http://schemas.microsoft.com/office/drawing/2014/main" id="{B9899CA3-DD1C-4E32-A335-866E1A49ABC5}"/>
              </a:ext>
            </a:extLst>
          </p:cNvPr>
          <p:cNvPicPr>
            <a:picLocks noChangeAspect="1"/>
          </p:cNvPicPr>
          <p:nvPr/>
        </p:nvPicPr>
        <p:blipFill rotWithShape="1">
          <a:blip r:embed="rId2"/>
          <a:srcRect b="74418"/>
          <a:stretch/>
        </p:blipFill>
        <p:spPr>
          <a:xfrm>
            <a:off x="6753300" y="838200"/>
            <a:ext cx="2286000" cy="3114284"/>
          </a:xfrm>
          <a:prstGeom prst="rect">
            <a:avLst/>
          </a:prstGeom>
          <a:ln>
            <a:solidFill>
              <a:schemeClr val="tx1"/>
            </a:solidFill>
          </a:ln>
        </p:spPr>
      </p:pic>
      <p:pic>
        <p:nvPicPr>
          <p:cNvPr id="10" name="Picture 9">
            <a:extLst>
              <a:ext uri="{FF2B5EF4-FFF2-40B4-BE49-F238E27FC236}">
                <a16:creationId xmlns:a16="http://schemas.microsoft.com/office/drawing/2014/main" id="{331290D4-6A0D-4811-AC65-C0F29CA74A54}"/>
              </a:ext>
            </a:extLst>
          </p:cNvPr>
          <p:cNvPicPr>
            <a:picLocks noChangeAspect="1"/>
          </p:cNvPicPr>
          <p:nvPr/>
        </p:nvPicPr>
        <p:blipFill rotWithShape="1">
          <a:blip r:embed="rId2"/>
          <a:srcRect t="25582" b="48836"/>
          <a:stretch/>
        </p:blipFill>
        <p:spPr>
          <a:xfrm>
            <a:off x="7035018" y="1550481"/>
            <a:ext cx="2286000" cy="3114284"/>
          </a:xfrm>
          <a:prstGeom prst="rect">
            <a:avLst/>
          </a:prstGeom>
          <a:ln>
            <a:solidFill>
              <a:schemeClr val="tx1"/>
            </a:solidFill>
          </a:ln>
        </p:spPr>
      </p:pic>
      <p:pic>
        <p:nvPicPr>
          <p:cNvPr id="11" name="Picture 10">
            <a:extLst>
              <a:ext uri="{FF2B5EF4-FFF2-40B4-BE49-F238E27FC236}">
                <a16:creationId xmlns:a16="http://schemas.microsoft.com/office/drawing/2014/main" id="{63A07181-B3CE-4B42-A2C8-6360ADE764FF}"/>
              </a:ext>
            </a:extLst>
          </p:cNvPr>
          <p:cNvPicPr>
            <a:picLocks noChangeAspect="1"/>
          </p:cNvPicPr>
          <p:nvPr/>
        </p:nvPicPr>
        <p:blipFill rotWithShape="1">
          <a:blip r:embed="rId2"/>
          <a:srcRect t="50000" b="20501"/>
          <a:stretch/>
        </p:blipFill>
        <p:spPr>
          <a:xfrm>
            <a:off x="7484655" y="2481585"/>
            <a:ext cx="2286000" cy="3591157"/>
          </a:xfrm>
          <a:prstGeom prst="rect">
            <a:avLst/>
          </a:prstGeom>
          <a:ln>
            <a:solidFill>
              <a:schemeClr val="tx1"/>
            </a:solidFill>
          </a:ln>
        </p:spPr>
      </p:pic>
      <p:pic>
        <p:nvPicPr>
          <p:cNvPr id="12" name="Picture 11">
            <a:extLst>
              <a:ext uri="{FF2B5EF4-FFF2-40B4-BE49-F238E27FC236}">
                <a16:creationId xmlns:a16="http://schemas.microsoft.com/office/drawing/2014/main" id="{0DBA6EA5-5061-4DB3-9CB4-38786F2AA77A}"/>
              </a:ext>
            </a:extLst>
          </p:cNvPr>
          <p:cNvPicPr>
            <a:picLocks noChangeAspect="1"/>
          </p:cNvPicPr>
          <p:nvPr/>
        </p:nvPicPr>
        <p:blipFill rotWithShape="1">
          <a:blip r:embed="rId2"/>
          <a:srcRect t="79499"/>
          <a:stretch/>
        </p:blipFill>
        <p:spPr>
          <a:xfrm>
            <a:off x="8053350" y="3952485"/>
            <a:ext cx="2286000" cy="2495771"/>
          </a:xfrm>
          <a:prstGeom prst="rect">
            <a:avLst/>
          </a:prstGeom>
          <a:ln>
            <a:solidFill>
              <a:schemeClr val="tx1"/>
            </a:solidFill>
          </a:ln>
        </p:spPr>
      </p:pic>
      <p:sp>
        <p:nvSpPr>
          <p:cNvPr id="5" name="Date Placeholder 4">
            <a:extLst>
              <a:ext uri="{FF2B5EF4-FFF2-40B4-BE49-F238E27FC236}">
                <a16:creationId xmlns:a16="http://schemas.microsoft.com/office/drawing/2014/main" id="{801AE1BA-58BD-3360-EF93-505833371AAF}"/>
              </a:ext>
            </a:extLst>
          </p:cNvPr>
          <p:cNvSpPr>
            <a:spLocks noGrp="1"/>
          </p:cNvSpPr>
          <p:nvPr>
            <p:ph type="dt" sz="half" idx="10"/>
          </p:nvPr>
        </p:nvSpPr>
        <p:spPr/>
        <p:txBody>
          <a:bodyPr/>
          <a:lstStyle/>
          <a:p>
            <a:fld id="{4138DC80-1048-4C84-81BE-59D9F507BCF6}" type="datetime1">
              <a:rPr lang="en-US" smtClean="0"/>
              <a:t>5/24/2023</a:t>
            </a:fld>
            <a:endParaRPr lang="en-US"/>
          </a:p>
        </p:txBody>
      </p:sp>
      <p:sp>
        <p:nvSpPr>
          <p:cNvPr id="6" name="Footer Placeholder 5">
            <a:extLst>
              <a:ext uri="{FF2B5EF4-FFF2-40B4-BE49-F238E27FC236}">
                <a16:creationId xmlns:a16="http://schemas.microsoft.com/office/drawing/2014/main" id="{E1621AA8-C7D7-DCF0-D562-0EDE57B09429}"/>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39904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6942-4466-4C14-8530-07AA4B3FEDFB}"/>
              </a:ext>
            </a:extLst>
          </p:cNvPr>
          <p:cNvSpPr>
            <a:spLocks noGrp="1"/>
          </p:cNvSpPr>
          <p:nvPr>
            <p:ph type="title"/>
          </p:nvPr>
        </p:nvSpPr>
        <p:spPr/>
        <p:txBody>
          <a:bodyPr/>
          <a:lstStyle/>
          <a:p>
            <a:r>
              <a:rPr lang="en-US" dirty="0"/>
              <a:t>Supporting Section</a:t>
            </a:r>
          </a:p>
        </p:txBody>
      </p:sp>
      <p:sp>
        <p:nvSpPr>
          <p:cNvPr id="3" name="Content Placeholder 2">
            <a:extLst>
              <a:ext uri="{FF2B5EF4-FFF2-40B4-BE49-F238E27FC236}">
                <a16:creationId xmlns:a16="http://schemas.microsoft.com/office/drawing/2014/main" id="{FA404B7A-8131-4DFE-9973-791287E514B5}"/>
              </a:ext>
            </a:extLst>
          </p:cNvPr>
          <p:cNvSpPr>
            <a:spLocks noGrp="1"/>
          </p:cNvSpPr>
          <p:nvPr>
            <p:ph idx="1"/>
          </p:nvPr>
        </p:nvSpPr>
        <p:spPr>
          <a:xfrm>
            <a:off x="0" y="1013170"/>
            <a:ext cx="5095461" cy="5343179"/>
          </a:xfrm>
        </p:spPr>
        <p:txBody>
          <a:bodyPr/>
          <a:lstStyle/>
          <a:p>
            <a:r>
              <a:rPr lang="en-US" dirty="0"/>
              <a:t>As we progress, we will keep track of all the actions in the “Action Item Table” at the bottom of the 8D form.</a:t>
            </a:r>
          </a:p>
        </p:txBody>
      </p:sp>
      <p:sp>
        <p:nvSpPr>
          <p:cNvPr id="4" name="Slide Number Placeholder 3">
            <a:extLst>
              <a:ext uri="{FF2B5EF4-FFF2-40B4-BE49-F238E27FC236}">
                <a16:creationId xmlns:a16="http://schemas.microsoft.com/office/drawing/2014/main" id="{04C5C618-C640-452B-BB25-DB1874E08388}"/>
              </a:ext>
            </a:extLst>
          </p:cNvPr>
          <p:cNvSpPr>
            <a:spLocks noGrp="1"/>
          </p:cNvSpPr>
          <p:nvPr>
            <p:ph type="sldNum" sz="quarter" idx="12"/>
          </p:nvPr>
        </p:nvSpPr>
        <p:spPr/>
        <p:txBody>
          <a:bodyPr/>
          <a:lstStyle/>
          <a:p>
            <a:fld id="{04B55455-1934-42C0-96A2-77186094ADA8}" type="slidenum">
              <a:rPr lang="en-US" smtClean="0"/>
              <a:pPr/>
              <a:t>4</a:t>
            </a:fld>
            <a:endParaRPr lang="en-US" dirty="0"/>
          </a:p>
        </p:txBody>
      </p:sp>
      <p:pic>
        <p:nvPicPr>
          <p:cNvPr id="6" name="Picture 5">
            <a:extLst>
              <a:ext uri="{FF2B5EF4-FFF2-40B4-BE49-F238E27FC236}">
                <a16:creationId xmlns:a16="http://schemas.microsoft.com/office/drawing/2014/main" id="{F1E5B18F-0710-4EBA-A738-CE463319BE86}"/>
              </a:ext>
            </a:extLst>
          </p:cNvPr>
          <p:cNvPicPr>
            <a:picLocks noChangeAspect="1"/>
          </p:cNvPicPr>
          <p:nvPr/>
        </p:nvPicPr>
        <p:blipFill>
          <a:blip r:embed="rId2"/>
          <a:stretch>
            <a:fillRect/>
          </a:stretch>
        </p:blipFill>
        <p:spPr>
          <a:xfrm>
            <a:off x="5410199" y="999913"/>
            <a:ext cx="4572001" cy="5100546"/>
          </a:xfrm>
          <a:prstGeom prst="rect">
            <a:avLst/>
          </a:prstGeom>
        </p:spPr>
      </p:pic>
      <p:sp>
        <p:nvSpPr>
          <p:cNvPr id="5" name="Date Placeholder 4">
            <a:extLst>
              <a:ext uri="{FF2B5EF4-FFF2-40B4-BE49-F238E27FC236}">
                <a16:creationId xmlns:a16="http://schemas.microsoft.com/office/drawing/2014/main" id="{399E7522-8EED-91CC-B9AF-62AB72D28D35}"/>
              </a:ext>
            </a:extLst>
          </p:cNvPr>
          <p:cNvSpPr>
            <a:spLocks noGrp="1"/>
          </p:cNvSpPr>
          <p:nvPr>
            <p:ph type="dt" sz="half" idx="10"/>
          </p:nvPr>
        </p:nvSpPr>
        <p:spPr/>
        <p:txBody>
          <a:bodyPr/>
          <a:lstStyle/>
          <a:p>
            <a:fld id="{16759C9E-8D7B-4A24-8310-4A043A057A22}" type="datetime1">
              <a:rPr lang="en-US" smtClean="0"/>
              <a:t>5/24/2023</a:t>
            </a:fld>
            <a:endParaRPr lang="en-US"/>
          </a:p>
        </p:txBody>
      </p:sp>
      <p:sp>
        <p:nvSpPr>
          <p:cNvPr id="7" name="Footer Placeholder 6">
            <a:extLst>
              <a:ext uri="{FF2B5EF4-FFF2-40B4-BE49-F238E27FC236}">
                <a16:creationId xmlns:a16="http://schemas.microsoft.com/office/drawing/2014/main" id="{8974F2C5-168F-76D1-AD7C-14EDB407F91E}"/>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311803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48CC-3448-45DB-920A-425CC544BDE9}"/>
              </a:ext>
            </a:extLst>
          </p:cNvPr>
          <p:cNvSpPr>
            <a:spLocks noGrp="1"/>
          </p:cNvSpPr>
          <p:nvPr>
            <p:ph type="title"/>
          </p:nvPr>
        </p:nvSpPr>
        <p:spPr/>
        <p:txBody>
          <a:bodyPr/>
          <a:lstStyle/>
          <a:p>
            <a:r>
              <a:rPr lang="en-US" dirty="0"/>
              <a:t>Discipline 1:  Assemble the Team</a:t>
            </a:r>
          </a:p>
        </p:txBody>
      </p:sp>
      <p:sp>
        <p:nvSpPr>
          <p:cNvPr id="3" name="Content Placeholder 2">
            <a:extLst>
              <a:ext uri="{FF2B5EF4-FFF2-40B4-BE49-F238E27FC236}">
                <a16:creationId xmlns:a16="http://schemas.microsoft.com/office/drawing/2014/main" id="{061C7B10-AA1D-46A5-9B37-12FBFFF9CF91}"/>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r>
              <a:rPr lang="en-US" dirty="0"/>
              <a:t>We believe that most problems can be solved by ensuring the right team is around the table when trying to solve the problem. </a:t>
            </a:r>
          </a:p>
          <a:p>
            <a:r>
              <a:rPr lang="en-US" dirty="0"/>
              <a:t>This step in the 8D process is where this team is formed. </a:t>
            </a:r>
          </a:p>
          <a:p>
            <a:r>
              <a:rPr lang="en-US" dirty="0"/>
              <a:t>We have suggested the departments above. However, each problem dictates who should be involved. </a:t>
            </a:r>
          </a:p>
        </p:txBody>
      </p:sp>
      <p:sp>
        <p:nvSpPr>
          <p:cNvPr id="4" name="Slide Number Placeholder 3">
            <a:extLst>
              <a:ext uri="{FF2B5EF4-FFF2-40B4-BE49-F238E27FC236}">
                <a16:creationId xmlns:a16="http://schemas.microsoft.com/office/drawing/2014/main" id="{222F61BE-8068-4DF2-A57F-1C1958266907}"/>
              </a:ext>
            </a:extLst>
          </p:cNvPr>
          <p:cNvSpPr>
            <a:spLocks noGrp="1"/>
          </p:cNvSpPr>
          <p:nvPr>
            <p:ph type="sldNum" sz="quarter" idx="12"/>
          </p:nvPr>
        </p:nvSpPr>
        <p:spPr/>
        <p:txBody>
          <a:bodyPr/>
          <a:lstStyle/>
          <a:p>
            <a:fld id="{04B55455-1934-42C0-96A2-77186094ADA8}" type="slidenum">
              <a:rPr lang="en-US" smtClean="0"/>
              <a:t>5</a:t>
            </a:fld>
            <a:endParaRPr lang="en-US" dirty="0"/>
          </a:p>
        </p:txBody>
      </p:sp>
      <p:pic>
        <p:nvPicPr>
          <p:cNvPr id="5" name="Picture 4">
            <a:extLst>
              <a:ext uri="{FF2B5EF4-FFF2-40B4-BE49-F238E27FC236}">
                <a16:creationId xmlns:a16="http://schemas.microsoft.com/office/drawing/2014/main" id="{153A1209-9BFA-4834-93A6-8E5CDDC2B469}"/>
              </a:ext>
            </a:extLst>
          </p:cNvPr>
          <p:cNvPicPr>
            <a:picLocks noChangeAspect="1"/>
          </p:cNvPicPr>
          <p:nvPr/>
        </p:nvPicPr>
        <p:blipFill>
          <a:blip r:embed="rId2"/>
          <a:stretch>
            <a:fillRect/>
          </a:stretch>
        </p:blipFill>
        <p:spPr>
          <a:xfrm>
            <a:off x="1698059" y="1013169"/>
            <a:ext cx="8795881" cy="2088147"/>
          </a:xfrm>
          <a:prstGeom prst="rect">
            <a:avLst/>
          </a:prstGeom>
        </p:spPr>
      </p:pic>
      <p:sp>
        <p:nvSpPr>
          <p:cNvPr id="6" name="Date Placeholder 5">
            <a:extLst>
              <a:ext uri="{FF2B5EF4-FFF2-40B4-BE49-F238E27FC236}">
                <a16:creationId xmlns:a16="http://schemas.microsoft.com/office/drawing/2014/main" id="{F988F4F3-BB98-E836-9B02-5C3770EFCA3D}"/>
              </a:ext>
            </a:extLst>
          </p:cNvPr>
          <p:cNvSpPr>
            <a:spLocks noGrp="1"/>
          </p:cNvSpPr>
          <p:nvPr>
            <p:ph type="dt" sz="half" idx="10"/>
          </p:nvPr>
        </p:nvSpPr>
        <p:spPr/>
        <p:txBody>
          <a:bodyPr/>
          <a:lstStyle/>
          <a:p>
            <a:fld id="{7708F0BC-6EEC-47D4-9B50-9DBDC3A06109}" type="datetime1">
              <a:rPr lang="en-US" smtClean="0"/>
              <a:t>5/24/2023</a:t>
            </a:fld>
            <a:endParaRPr lang="en-US"/>
          </a:p>
        </p:txBody>
      </p:sp>
      <p:sp>
        <p:nvSpPr>
          <p:cNvPr id="7" name="Footer Placeholder 6">
            <a:extLst>
              <a:ext uri="{FF2B5EF4-FFF2-40B4-BE49-F238E27FC236}">
                <a16:creationId xmlns:a16="http://schemas.microsoft.com/office/drawing/2014/main" id="{1BC4B42D-3E32-FC7F-A8C2-1B483A5A6BC9}"/>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03045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88BB-C532-430A-80BD-327F4C7BD784}"/>
              </a:ext>
            </a:extLst>
          </p:cNvPr>
          <p:cNvSpPr>
            <a:spLocks noGrp="1"/>
          </p:cNvSpPr>
          <p:nvPr>
            <p:ph type="title"/>
          </p:nvPr>
        </p:nvSpPr>
        <p:spPr/>
        <p:txBody>
          <a:bodyPr/>
          <a:lstStyle/>
          <a:p>
            <a:r>
              <a:rPr lang="en-US" dirty="0"/>
              <a:t>Discipline 2A: </a:t>
            </a:r>
            <a:r>
              <a:rPr lang="en-US" dirty="0" err="1"/>
              <a:t>Descr</a:t>
            </a:r>
            <a:r>
              <a:rPr lang="en-US" dirty="0"/>
              <a:t>. the Problem</a:t>
            </a:r>
          </a:p>
        </p:txBody>
      </p:sp>
      <p:sp>
        <p:nvSpPr>
          <p:cNvPr id="3" name="Content Placeholder 2">
            <a:extLst>
              <a:ext uri="{FF2B5EF4-FFF2-40B4-BE49-F238E27FC236}">
                <a16:creationId xmlns:a16="http://schemas.microsoft.com/office/drawing/2014/main" id="{446722DC-1BD1-4E33-B19C-CB7FE5F8921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In this section, we start with what parts and customers are affected by the problem. </a:t>
            </a:r>
          </a:p>
          <a:p>
            <a:r>
              <a:rPr lang="en-US" dirty="0"/>
              <a:t>List the parts and customers in the table. </a:t>
            </a:r>
          </a:p>
        </p:txBody>
      </p:sp>
      <p:sp>
        <p:nvSpPr>
          <p:cNvPr id="4" name="Slide Number Placeholder 3">
            <a:extLst>
              <a:ext uri="{FF2B5EF4-FFF2-40B4-BE49-F238E27FC236}">
                <a16:creationId xmlns:a16="http://schemas.microsoft.com/office/drawing/2014/main" id="{F0FF6DB9-FCE2-4A21-8FBE-B4686E49909D}"/>
              </a:ext>
            </a:extLst>
          </p:cNvPr>
          <p:cNvSpPr>
            <a:spLocks noGrp="1"/>
          </p:cNvSpPr>
          <p:nvPr>
            <p:ph type="sldNum" sz="quarter" idx="12"/>
          </p:nvPr>
        </p:nvSpPr>
        <p:spPr/>
        <p:txBody>
          <a:bodyPr/>
          <a:lstStyle/>
          <a:p>
            <a:fld id="{04B55455-1934-42C0-96A2-77186094ADA8}" type="slidenum">
              <a:rPr lang="en-US" smtClean="0"/>
              <a:t>6</a:t>
            </a:fld>
            <a:endParaRPr lang="en-US" dirty="0"/>
          </a:p>
        </p:txBody>
      </p:sp>
      <p:pic>
        <p:nvPicPr>
          <p:cNvPr id="5" name="Picture 4">
            <a:extLst>
              <a:ext uri="{FF2B5EF4-FFF2-40B4-BE49-F238E27FC236}">
                <a16:creationId xmlns:a16="http://schemas.microsoft.com/office/drawing/2014/main" id="{F97611EB-8BCA-4860-8D31-866C101014CA}"/>
              </a:ext>
            </a:extLst>
          </p:cNvPr>
          <p:cNvPicPr>
            <a:picLocks noChangeAspect="1"/>
          </p:cNvPicPr>
          <p:nvPr/>
        </p:nvPicPr>
        <p:blipFill>
          <a:blip r:embed="rId2"/>
          <a:stretch>
            <a:fillRect/>
          </a:stretch>
        </p:blipFill>
        <p:spPr>
          <a:xfrm>
            <a:off x="1685537" y="1190793"/>
            <a:ext cx="8820926" cy="1427259"/>
          </a:xfrm>
          <a:prstGeom prst="rect">
            <a:avLst/>
          </a:prstGeom>
        </p:spPr>
      </p:pic>
      <p:sp>
        <p:nvSpPr>
          <p:cNvPr id="6" name="Date Placeholder 5">
            <a:extLst>
              <a:ext uri="{FF2B5EF4-FFF2-40B4-BE49-F238E27FC236}">
                <a16:creationId xmlns:a16="http://schemas.microsoft.com/office/drawing/2014/main" id="{8A59B1E3-8267-FA50-34D4-1603A53678E4}"/>
              </a:ext>
            </a:extLst>
          </p:cNvPr>
          <p:cNvSpPr>
            <a:spLocks noGrp="1"/>
          </p:cNvSpPr>
          <p:nvPr>
            <p:ph type="dt" sz="half" idx="10"/>
          </p:nvPr>
        </p:nvSpPr>
        <p:spPr/>
        <p:txBody>
          <a:bodyPr/>
          <a:lstStyle/>
          <a:p>
            <a:fld id="{0CC5AB89-F031-4D00-89E9-91853DD97C66}" type="datetime1">
              <a:rPr lang="en-US" smtClean="0"/>
              <a:t>5/24/2023</a:t>
            </a:fld>
            <a:endParaRPr lang="en-US"/>
          </a:p>
        </p:txBody>
      </p:sp>
      <p:sp>
        <p:nvSpPr>
          <p:cNvPr id="7" name="Footer Placeholder 6">
            <a:extLst>
              <a:ext uri="{FF2B5EF4-FFF2-40B4-BE49-F238E27FC236}">
                <a16:creationId xmlns:a16="http://schemas.microsoft.com/office/drawing/2014/main" id="{33BEC470-BA3F-AE13-7695-DC70E230397C}"/>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18124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88BB-C532-430A-80BD-327F4C7BD784}"/>
              </a:ext>
            </a:extLst>
          </p:cNvPr>
          <p:cNvSpPr>
            <a:spLocks noGrp="1"/>
          </p:cNvSpPr>
          <p:nvPr>
            <p:ph type="title"/>
          </p:nvPr>
        </p:nvSpPr>
        <p:spPr/>
        <p:txBody>
          <a:bodyPr/>
          <a:lstStyle/>
          <a:p>
            <a:r>
              <a:rPr lang="en-US" dirty="0"/>
              <a:t>Discipline 2A: </a:t>
            </a:r>
            <a:r>
              <a:rPr lang="en-US" dirty="0" err="1"/>
              <a:t>Descr</a:t>
            </a:r>
            <a:r>
              <a:rPr lang="en-US" dirty="0"/>
              <a:t>. the Problem</a:t>
            </a:r>
          </a:p>
        </p:txBody>
      </p:sp>
      <p:sp>
        <p:nvSpPr>
          <p:cNvPr id="3" name="Content Placeholder 2">
            <a:extLst>
              <a:ext uri="{FF2B5EF4-FFF2-40B4-BE49-F238E27FC236}">
                <a16:creationId xmlns:a16="http://schemas.microsoft.com/office/drawing/2014/main" id="{446722DC-1BD1-4E33-B19C-CB7FE5F89210}"/>
              </a:ext>
            </a:extLst>
          </p:cNvPr>
          <p:cNvSpPr>
            <a:spLocks noGrp="1"/>
          </p:cNvSpPr>
          <p:nvPr>
            <p:ph idx="1"/>
          </p:nvPr>
        </p:nvSpPr>
        <p:spPr/>
        <p:txBody>
          <a:bodyPr/>
          <a:lstStyle/>
          <a:p>
            <a:r>
              <a:rPr lang="en-US" dirty="0"/>
              <a:t>In this section, we describe the problem and gain agreement from the team that the description is correct. </a:t>
            </a:r>
          </a:p>
          <a:p>
            <a:r>
              <a:rPr lang="en-US" dirty="0"/>
              <a:t>We also add pictures or visual descriptions of what is happening vs. what should be happening.</a:t>
            </a:r>
          </a:p>
        </p:txBody>
      </p:sp>
      <p:sp>
        <p:nvSpPr>
          <p:cNvPr id="4" name="Slide Number Placeholder 3">
            <a:extLst>
              <a:ext uri="{FF2B5EF4-FFF2-40B4-BE49-F238E27FC236}">
                <a16:creationId xmlns:a16="http://schemas.microsoft.com/office/drawing/2014/main" id="{F0FF6DB9-FCE2-4A21-8FBE-B4686E49909D}"/>
              </a:ext>
            </a:extLst>
          </p:cNvPr>
          <p:cNvSpPr>
            <a:spLocks noGrp="1"/>
          </p:cNvSpPr>
          <p:nvPr>
            <p:ph type="sldNum" sz="quarter" idx="12"/>
          </p:nvPr>
        </p:nvSpPr>
        <p:spPr/>
        <p:txBody>
          <a:bodyPr/>
          <a:lstStyle/>
          <a:p>
            <a:fld id="{04B55455-1934-42C0-96A2-77186094ADA8}" type="slidenum">
              <a:rPr lang="en-US" smtClean="0"/>
              <a:t>7</a:t>
            </a:fld>
            <a:endParaRPr lang="en-US" dirty="0"/>
          </a:p>
        </p:txBody>
      </p:sp>
      <p:pic>
        <p:nvPicPr>
          <p:cNvPr id="10" name="Picture 9">
            <a:extLst>
              <a:ext uri="{FF2B5EF4-FFF2-40B4-BE49-F238E27FC236}">
                <a16:creationId xmlns:a16="http://schemas.microsoft.com/office/drawing/2014/main" id="{625855A8-4739-46DC-986D-647109A0A218}"/>
              </a:ext>
            </a:extLst>
          </p:cNvPr>
          <p:cNvPicPr>
            <a:picLocks noChangeAspect="1"/>
          </p:cNvPicPr>
          <p:nvPr/>
        </p:nvPicPr>
        <p:blipFill>
          <a:blip r:embed="rId2"/>
          <a:stretch>
            <a:fillRect/>
          </a:stretch>
        </p:blipFill>
        <p:spPr>
          <a:xfrm>
            <a:off x="2642129" y="2403888"/>
            <a:ext cx="6907742" cy="3952461"/>
          </a:xfrm>
          <a:prstGeom prst="rect">
            <a:avLst/>
          </a:prstGeom>
        </p:spPr>
      </p:pic>
      <p:sp>
        <p:nvSpPr>
          <p:cNvPr id="5" name="Date Placeholder 4">
            <a:extLst>
              <a:ext uri="{FF2B5EF4-FFF2-40B4-BE49-F238E27FC236}">
                <a16:creationId xmlns:a16="http://schemas.microsoft.com/office/drawing/2014/main" id="{54D212C2-2E9F-DF48-C874-8F211F51BBB9}"/>
              </a:ext>
            </a:extLst>
          </p:cNvPr>
          <p:cNvSpPr>
            <a:spLocks noGrp="1"/>
          </p:cNvSpPr>
          <p:nvPr>
            <p:ph type="dt" sz="half" idx="10"/>
          </p:nvPr>
        </p:nvSpPr>
        <p:spPr/>
        <p:txBody>
          <a:bodyPr/>
          <a:lstStyle/>
          <a:p>
            <a:fld id="{34A9BF5C-4F15-4DC3-8846-F94F5C35D6BC}" type="datetime1">
              <a:rPr lang="en-US" smtClean="0"/>
              <a:t>5/24/2023</a:t>
            </a:fld>
            <a:endParaRPr lang="en-US"/>
          </a:p>
        </p:txBody>
      </p:sp>
      <p:sp>
        <p:nvSpPr>
          <p:cNvPr id="6" name="Footer Placeholder 5">
            <a:extLst>
              <a:ext uri="{FF2B5EF4-FFF2-40B4-BE49-F238E27FC236}">
                <a16:creationId xmlns:a16="http://schemas.microsoft.com/office/drawing/2014/main" id="{B1D46427-F83D-74C7-2827-CF498910857B}"/>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144933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6005-1131-4CA7-B268-9644D7E7DC54}"/>
              </a:ext>
            </a:extLst>
          </p:cNvPr>
          <p:cNvSpPr>
            <a:spLocks noGrp="1"/>
          </p:cNvSpPr>
          <p:nvPr>
            <p:ph type="title"/>
          </p:nvPr>
        </p:nvSpPr>
        <p:spPr/>
        <p:txBody>
          <a:bodyPr/>
          <a:lstStyle/>
          <a:p>
            <a:r>
              <a:rPr lang="en-US" dirty="0"/>
              <a:t>Discipline 2B: IS/IS NOT Matrix</a:t>
            </a:r>
          </a:p>
        </p:txBody>
      </p:sp>
      <p:sp>
        <p:nvSpPr>
          <p:cNvPr id="3" name="Content Placeholder 2">
            <a:extLst>
              <a:ext uri="{FF2B5EF4-FFF2-40B4-BE49-F238E27FC236}">
                <a16:creationId xmlns:a16="http://schemas.microsoft.com/office/drawing/2014/main" id="{1F3720C3-3BFD-4878-BE72-01105B16542E}"/>
              </a:ext>
            </a:extLst>
          </p:cNvPr>
          <p:cNvSpPr>
            <a:spLocks noGrp="1"/>
          </p:cNvSpPr>
          <p:nvPr>
            <p:ph idx="1"/>
          </p:nvPr>
        </p:nvSpPr>
        <p:spPr>
          <a:xfrm>
            <a:off x="76940" y="883920"/>
            <a:ext cx="6019060" cy="5699760"/>
          </a:xfrm>
        </p:spPr>
        <p:txBody>
          <a:bodyPr>
            <a:normAutofit/>
          </a:bodyPr>
          <a:lstStyle/>
          <a:p>
            <a:r>
              <a:rPr lang="en-US" dirty="0"/>
              <a:t>IS/IS Not is a series of questions to be asked by the problem-solving team.</a:t>
            </a:r>
          </a:p>
          <a:p>
            <a:r>
              <a:rPr lang="en-US" dirty="0"/>
              <a:t>IS/IS Not analysis works by making one deliberately think about the problem and the boundaries of what it is or is not.</a:t>
            </a:r>
          </a:p>
          <a:p>
            <a:r>
              <a:rPr lang="en-US" dirty="0"/>
              <a:t>It thus helps to create focus and is more likely to lead to the right problem being solved.</a:t>
            </a:r>
          </a:p>
        </p:txBody>
      </p:sp>
      <p:sp>
        <p:nvSpPr>
          <p:cNvPr id="4" name="Slide Number Placeholder 3">
            <a:extLst>
              <a:ext uri="{FF2B5EF4-FFF2-40B4-BE49-F238E27FC236}">
                <a16:creationId xmlns:a16="http://schemas.microsoft.com/office/drawing/2014/main" id="{E808C971-2121-48D7-BCD5-911817BE487E}"/>
              </a:ext>
            </a:extLst>
          </p:cNvPr>
          <p:cNvSpPr>
            <a:spLocks noGrp="1"/>
          </p:cNvSpPr>
          <p:nvPr>
            <p:ph type="sldNum" sz="quarter" idx="12"/>
          </p:nvPr>
        </p:nvSpPr>
        <p:spPr/>
        <p:txBody>
          <a:bodyPr/>
          <a:lstStyle/>
          <a:p>
            <a:fld id="{04B55455-1934-42C0-96A2-77186094ADA8}" type="slidenum">
              <a:rPr lang="en-US" smtClean="0"/>
              <a:t>8</a:t>
            </a:fld>
            <a:endParaRPr lang="en-US" dirty="0"/>
          </a:p>
        </p:txBody>
      </p:sp>
      <p:pic>
        <p:nvPicPr>
          <p:cNvPr id="5" name="Picture 4">
            <a:extLst>
              <a:ext uri="{FF2B5EF4-FFF2-40B4-BE49-F238E27FC236}">
                <a16:creationId xmlns:a16="http://schemas.microsoft.com/office/drawing/2014/main" id="{DA9EBF59-F9E7-489C-ABA2-771BD6A7B36B}"/>
              </a:ext>
            </a:extLst>
          </p:cNvPr>
          <p:cNvPicPr>
            <a:picLocks noChangeAspect="1"/>
          </p:cNvPicPr>
          <p:nvPr/>
        </p:nvPicPr>
        <p:blipFill>
          <a:blip r:embed="rId2"/>
          <a:stretch>
            <a:fillRect/>
          </a:stretch>
        </p:blipFill>
        <p:spPr>
          <a:xfrm>
            <a:off x="6527318" y="1041616"/>
            <a:ext cx="4028232" cy="5273030"/>
          </a:xfrm>
          <a:prstGeom prst="rect">
            <a:avLst/>
          </a:prstGeom>
        </p:spPr>
      </p:pic>
      <p:sp>
        <p:nvSpPr>
          <p:cNvPr id="6" name="Date Placeholder 5">
            <a:extLst>
              <a:ext uri="{FF2B5EF4-FFF2-40B4-BE49-F238E27FC236}">
                <a16:creationId xmlns:a16="http://schemas.microsoft.com/office/drawing/2014/main" id="{B49926DD-F133-DF04-5CCE-64C42C02A0EE}"/>
              </a:ext>
            </a:extLst>
          </p:cNvPr>
          <p:cNvSpPr>
            <a:spLocks noGrp="1"/>
          </p:cNvSpPr>
          <p:nvPr>
            <p:ph type="dt" sz="half" idx="10"/>
          </p:nvPr>
        </p:nvSpPr>
        <p:spPr/>
        <p:txBody>
          <a:bodyPr/>
          <a:lstStyle/>
          <a:p>
            <a:fld id="{FDFD1AA3-7B5A-433A-90D2-44C2FF21AB55}" type="datetime1">
              <a:rPr lang="en-US" smtClean="0"/>
              <a:t>5/24/2023</a:t>
            </a:fld>
            <a:endParaRPr lang="en-US"/>
          </a:p>
        </p:txBody>
      </p:sp>
      <p:sp>
        <p:nvSpPr>
          <p:cNvPr id="7" name="Footer Placeholder 6">
            <a:extLst>
              <a:ext uri="{FF2B5EF4-FFF2-40B4-BE49-F238E27FC236}">
                <a16:creationId xmlns:a16="http://schemas.microsoft.com/office/drawing/2014/main" id="{F5A73C17-8279-60FA-2647-D5C8DF63662A}"/>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24295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1F21-201E-484C-AFCC-68111D135C1B}"/>
              </a:ext>
            </a:extLst>
          </p:cNvPr>
          <p:cNvSpPr>
            <a:spLocks noGrp="1"/>
          </p:cNvSpPr>
          <p:nvPr>
            <p:ph type="title"/>
          </p:nvPr>
        </p:nvSpPr>
        <p:spPr/>
        <p:txBody>
          <a:bodyPr/>
          <a:lstStyle/>
          <a:p>
            <a:r>
              <a:rPr lang="en-US" dirty="0"/>
              <a:t>Discipline 3: Interim Containment </a:t>
            </a:r>
          </a:p>
        </p:txBody>
      </p:sp>
      <p:sp>
        <p:nvSpPr>
          <p:cNvPr id="3" name="Content Placeholder 2">
            <a:extLst>
              <a:ext uri="{FF2B5EF4-FFF2-40B4-BE49-F238E27FC236}">
                <a16:creationId xmlns:a16="http://schemas.microsoft.com/office/drawing/2014/main" id="{A99F7C56-A5E1-404A-AD6F-3766FD97B6D8}"/>
              </a:ext>
            </a:extLst>
          </p:cNvPr>
          <p:cNvSpPr>
            <a:spLocks noGrp="1"/>
          </p:cNvSpPr>
          <p:nvPr>
            <p:ph idx="1"/>
          </p:nvPr>
        </p:nvSpPr>
        <p:spPr/>
        <p:txBody>
          <a:bodyPr/>
          <a:lstStyle/>
          <a:p>
            <a:endParaRPr lang="en-US" dirty="0"/>
          </a:p>
          <a:p>
            <a:endParaRPr lang="en-US" dirty="0"/>
          </a:p>
          <a:p>
            <a:r>
              <a:rPr lang="en-US" dirty="0"/>
              <a:t>The focus of this step is to “Stop the Bleeding” and protect the customer. It should be done ASAP.</a:t>
            </a:r>
          </a:p>
          <a:p>
            <a:r>
              <a:rPr lang="en-US" dirty="0"/>
              <a:t>This may require additional inspection/testing on the part of the company.</a:t>
            </a:r>
          </a:p>
          <a:p>
            <a:r>
              <a:rPr lang="en-US" dirty="0"/>
              <a:t>The company will earn the right to stop the additional inspection/testing by finding and eliminating the root cause to the problem. </a:t>
            </a:r>
          </a:p>
        </p:txBody>
      </p:sp>
      <p:sp>
        <p:nvSpPr>
          <p:cNvPr id="4" name="Slide Number Placeholder 3">
            <a:extLst>
              <a:ext uri="{FF2B5EF4-FFF2-40B4-BE49-F238E27FC236}">
                <a16:creationId xmlns:a16="http://schemas.microsoft.com/office/drawing/2014/main" id="{870DFB69-A558-4DA1-8FC4-394D6DD24137}"/>
              </a:ext>
            </a:extLst>
          </p:cNvPr>
          <p:cNvSpPr>
            <a:spLocks noGrp="1"/>
          </p:cNvSpPr>
          <p:nvPr>
            <p:ph type="sldNum" sz="quarter" idx="12"/>
          </p:nvPr>
        </p:nvSpPr>
        <p:spPr/>
        <p:txBody>
          <a:bodyPr/>
          <a:lstStyle/>
          <a:p>
            <a:fld id="{04B55455-1934-42C0-96A2-77186094ADA8}" type="slidenum">
              <a:rPr lang="en-US" smtClean="0"/>
              <a:t>9</a:t>
            </a:fld>
            <a:endParaRPr lang="en-US" dirty="0"/>
          </a:p>
        </p:txBody>
      </p:sp>
      <p:pic>
        <p:nvPicPr>
          <p:cNvPr id="5" name="Picture 4">
            <a:extLst>
              <a:ext uri="{FF2B5EF4-FFF2-40B4-BE49-F238E27FC236}">
                <a16:creationId xmlns:a16="http://schemas.microsoft.com/office/drawing/2014/main" id="{F27644DA-88B7-4F64-BBAD-C821AA85CCFC}"/>
              </a:ext>
            </a:extLst>
          </p:cNvPr>
          <p:cNvPicPr>
            <a:picLocks noChangeAspect="1"/>
          </p:cNvPicPr>
          <p:nvPr/>
        </p:nvPicPr>
        <p:blipFill>
          <a:blip r:embed="rId2"/>
          <a:stretch>
            <a:fillRect/>
          </a:stretch>
        </p:blipFill>
        <p:spPr>
          <a:xfrm>
            <a:off x="1524000" y="1013169"/>
            <a:ext cx="9144000" cy="849118"/>
          </a:xfrm>
          <a:prstGeom prst="rect">
            <a:avLst/>
          </a:prstGeom>
        </p:spPr>
      </p:pic>
      <p:sp>
        <p:nvSpPr>
          <p:cNvPr id="6" name="Date Placeholder 5">
            <a:extLst>
              <a:ext uri="{FF2B5EF4-FFF2-40B4-BE49-F238E27FC236}">
                <a16:creationId xmlns:a16="http://schemas.microsoft.com/office/drawing/2014/main" id="{660767BD-1413-D88A-FC76-F7B993EA5BCC}"/>
              </a:ext>
            </a:extLst>
          </p:cNvPr>
          <p:cNvSpPr>
            <a:spLocks noGrp="1"/>
          </p:cNvSpPr>
          <p:nvPr>
            <p:ph type="dt" sz="half" idx="10"/>
          </p:nvPr>
        </p:nvSpPr>
        <p:spPr/>
        <p:txBody>
          <a:bodyPr/>
          <a:lstStyle/>
          <a:p>
            <a:fld id="{18EA9FA9-2CE8-4471-9D32-52076CA6051B}" type="datetime1">
              <a:rPr lang="en-US" smtClean="0"/>
              <a:t>5/24/2023</a:t>
            </a:fld>
            <a:endParaRPr lang="en-US"/>
          </a:p>
        </p:txBody>
      </p:sp>
      <p:sp>
        <p:nvSpPr>
          <p:cNvPr id="7" name="Footer Placeholder 6">
            <a:extLst>
              <a:ext uri="{FF2B5EF4-FFF2-40B4-BE49-F238E27FC236}">
                <a16:creationId xmlns:a16="http://schemas.microsoft.com/office/drawing/2014/main" id="{2D5914FA-00CC-A1DA-A8DD-CB2929161F81}"/>
              </a:ext>
            </a:extLst>
          </p:cNvPr>
          <p:cNvSpPr>
            <a:spLocks noGrp="1"/>
          </p:cNvSpPr>
          <p:nvPr>
            <p:ph type="ftr" sz="quarter" idx="11"/>
          </p:nvPr>
        </p:nvSpPr>
        <p:spPr/>
        <p:txBody>
          <a:bodyPr/>
          <a:lstStyle/>
          <a:p>
            <a:r>
              <a:rPr lang="en-US"/>
              <a:t>www.stabilem.com</a:t>
            </a:r>
          </a:p>
        </p:txBody>
      </p:sp>
    </p:spTree>
    <p:extLst>
      <p:ext uri="{BB962C8B-B14F-4D97-AF65-F5344CB8AC3E}">
        <p14:creationId xmlns:p14="http://schemas.microsoft.com/office/powerpoint/2010/main" val="3951931507"/>
      </p:ext>
    </p:extLst>
  </p:cSld>
  <p:clrMapOvr>
    <a:masterClrMapping/>
  </p:clrMapOvr>
</p:sld>
</file>

<file path=ppt/theme/theme1.xml><?xml version="1.0" encoding="utf-8"?>
<a:theme xmlns:a="http://schemas.openxmlformats.org/drawingml/2006/main" name="Drive Template R001">
  <a:themeElements>
    <a:clrScheme name="LMSPI 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LMSPI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MSPI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MSPI 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MSPI 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MSPI 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MSPI 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MSPI 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MSPI 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MSPI 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MSPI 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MSPI 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MSPI 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MSPI 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pptx" id="{AA113651-7DB2-4F3D-ACE2-9199C058F1FD}" vid="{7332D07B-F79C-42D8-B237-1859F43142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F71012494D14C981705ED77FADDD8" ma:contentTypeVersion="8" ma:contentTypeDescription="Create a new document." ma:contentTypeScope="" ma:versionID="559efaa66d286b094241b5a6e85fb954">
  <xsd:schema xmlns:xsd="http://www.w3.org/2001/XMLSchema" xmlns:xs="http://www.w3.org/2001/XMLSchema" xmlns:p="http://schemas.microsoft.com/office/2006/metadata/properties" xmlns:ns2="070149f3-192a-4ea1-8a37-abc5e5d40b40" xmlns:ns3="6515ea30-3a0f-4224-8894-2692c5c20541" targetNamespace="http://schemas.microsoft.com/office/2006/metadata/properties" ma:root="true" ma:fieldsID="5bc330a2f10ab2399d63baff31698969" ns2:_="" ns3:_="">
    <xsd:import namespace="070149f3-192a-4ea1-8a37-abc5e5d40b40"/>
    <xsd:import namespace="6515ea30-3a0f-4224-8894-2692c5c2054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149f3-192a-4ea1-8a37-abc5e5d40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f733e7-1e05-49a4-b23b-a524f858167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5ea30-3a0f-4224-8894-2692c5c205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2d1d104-a847-432c-b6f9-06e0989ee71e}" ma:internalName="TaxCatchAll" ma:showField="CatchAllData" ma:web="6515ea30-3a0f-4224-8894-2692c5c20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15ea30-3a0f-4224-8894-2692c5c20541" xsi:nil="true"/>
    <lcf76f155ced4ddcb4097134ff3c332f xmlns="070149f3-192a-4ea1-8a37-abc5e5d40b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7DA517-2DF7-439C-94AE-C843167CE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149f3-192a-4ea1-8a37-abc5e5d40b40"/>
    <ds:schemaRef ds:uri="6515ea30-3a0f-4224-8894-2692c5c20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DE59CE-D2AD-463B-9233-F60E6A85BA60}">
  <ds:schemaRefs>
    <ds:schemaRef ds:uri="http://schemas.microsoft.com/sharepoint/v3/contenttype/forms"/>
  </ds:schemaRefs>
</ds:datastoreItem>
</file>

<file path=customXml/itemProps3.xml><?xml version="1.0" encoding="utf-8"?>
<ds:datastoreItem xmlns:ds="http://schemas.openxmlformats.org/officeDocument/2006/customXml" ds:itemID="{AA6D0A33-C91C-4709-9ACA-D4BA064647EE}">
  <ds:schemaRefs>
    <ds:schemaRef ds:uri="fe66e3f6-8e7c-4e69-ac79-673676b963b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f7d6d9-7c59-4197-a82b-0d5951a1287a"/>
    <ds:schemaRef ds:uri="http://www.w3.org/XML/1998/namespace"/>
    <ds:schemaRef ds:uri="http://purl.org/dc/dcmitype/"/>
    <ds:schemaRef ds:uri="c1ff07d9-e23e-48b8-b39c-b33b322492c1"/>
    <ds:schemaRef ds:uri="a19f37a0-f486-4699-bd09-38b28d006cff"/>
    <ds:schemaRef ds:uri="6515ea30-3a0f-4224-8894-2692c5c20541"/>
    <ds:schemaRef ds:uri="070149f3-192a-4ea1-8a37-abc5e5d40b40"/>
  </ds:schemaRefs>
</ds:datastoreItem>
</file>

<file path=docProps/app.xml><?xml version="1.0" encoding="utf-8"?>
<Properties xmlns="http://schemas.openxmlformats.org/officeDocument/2006/extended-properties" xmlns:vt="http://schemas.openxmlformats.org/officeDocument/2006/docPropsVTypes">
  <TotalTime>1562</TotalTime>
  <Words>1898</Words>
  <Application>Microsoft Office PowerPoint</Application>
  <PresentationFormat>Widescreen</PresentationFormat>
  <Paragraphs>259</Paragraphs>
  <Slides>28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 Narrow</vt:lpstr>
      <vt:lpstr>Axia Stencil Black</vt:lpstr>
      <vt:lpstr>Calibri</vt:lpstr>
      <vt:lpstr>Calibri Light</vt:lpstr>
      <vt:lpstr>Drive Template R001</vt:lpstr>
      <vt:lpstr>Office Theme</vt:lpstr>
      <vt:lpstr>Intermediate Problem Solving</vt:lpstr>
      <vt:lpstr>What are the steps?</vt:lpstr>
      <vt:lpstr>The Form Used</vt:lpstr>
      <vt:lpstr>Supporting Section</vt:lpstr>
      <vt:lpstr>Discipline 1:  Assemble the Team</vt:lpstr>
      <vt:lpstr>Discipline 2A: Descr. the Problem</vt:lpstr>
      <vt:lpstr>Discipline 2A: Descr. the Problem</vt:lpstr>
      <vt:lpstr>Discipline 2B: IS/IS NOT Matrix</vt:lpstr>
      <vt:lpstr>Discipline 3: Interim Containment </vt:lpstr>
      <vt:lpstr>Discipline 4: Diagnose Root Cause</vt:lpstr>
      <vt:lpstr>Discipline 4B: C&amp;E Diagram</vt:lpstr>
      <vt:lpstr>Discipline 4B: C&amp;E Diagram</vt:lpstr>
      <vt:lpstr>Discipline 4C: 5 Why Analysis</vt:lpstr>
      <vt:lpstr>Cause Analysis - 5 Why’s</vt:lpstr>
      <vt:lpstr>5 Why Process</vt:lpstr>
      <vt:lpstr>5 Why Process</vt:lpstr>
      <vt:lpstr>5 Why Example</vt:lpstr>
      <vt:lpstr>5 Why Solution</vt:lpstr>
      <vt:lpstr>Discipline 4D: Action Plan</vt:lpstr>
      <vt:lpstr>Discipline 5: Identify Solutions</vt:lpstr>
      <vt:lpstr>Discipline 6: Validation</vt:lpstr>
      <vt:lpstr>Discipline 7: Prevention</vt:lpstr>
      <vt:lpstr>Discipline 7A: Read Across </vt:lpstr>
      <vt:lpstr>Discipline 7B: Update Documents</vt:lpstr>
      <vt:lpstr>Discipline 8: Congratulations</vt:lpstr>
      <vt:lpstr>Reflection on the 8D Process</vt:lpstr>
      <vt:lpstr>Reflection / Closure</vt:lpstr>
      <vt:lpstr>Recommend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Problem Solving (IPS)</dc:title>
  <dc:creator>Will Franks</dc:creator>
  <cp:lastModifiedBy>Harold Chapman</cp:lastModifiedBy>
  <cp:revision>4</cp:revision>
  <dcterms:created xsi:type="dcterms:W3CDTF">2019-08-19T21:15:25Z</dcterms:created>
  <dcterms:modified xsi:type="dcterms:W3CDTF">2023-05-24T14:38:24Z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0x010100B8DD5976D2359D42B6149D7F79F8AEA8</vt:lpwstr>
  </property>
  <property fmtid="{D5CDD505-2E9C-101B-9397-08002B2CF9AE}" pid="3" name="WorkflowChangePath">
    <vt:lpwstr>ab1771f7-1b77-4de8-884c-bbfffad56aa0,347;</vt:lpwstr>
  </property>
  <property fmtid="{D5CDD505-2E9C-101B-9397-08002B2CF9AE}" pid="4" name="MediaServiceImageTags">
    <vt:lpwstr/>
  </property>
</Properties>
</file>